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6"/>
  </p:notesMasterIdLst>
  <p:handoutMasterIdLst>
    <p:handoutMasterId r:id="rId27"/>
  </p:handoutMasterIdLst>
  <p:sldIdLst>
    <p:sldId id="264" r:id="rId2"/>
    <p:sldId id="273" r:id="rId3"/>
    <p:sldId id="277" r:id="rId4"/>
    <p:sldId id="270" r:id="rId5"/>
    <p:sldId id="293" r:id="rId6"/>
    <p:sldId id="287" r:id="rId7"/>
    <p:sldId id="294" r:id="rId8"/>
    <p:sldId id="296" r:id="rId9"/>
    <p:sldId id="295" r:id="rId10"/>
    <p:sldId id="279" r:id="rId11"/>
    <p:sldId id="278" r:id="rId12"/>
    <p:sldId id="297" r:id="rId13"/>
    <p:sldId id="280" r:id="rId14"/>
    <p:sldId id="290" r:id="rId15"/>
    <p:sldId id="281" r:id="rId16"/>
    <p:sldId id="289" r:id="rId17"/>
    <p:sldId id="282" r:id="rId18"/>
    <p:sldId id="292" r:id="rId19"/>
    <p:sldId id="283" r:id="rId20"/>
    <p:sldId id="285" r:id="rId21"/>
    <p:sldId id="286" r:id="rId22"/>
    <p:sldId id="291" r:id="rId23"/>
    <p:sldId id="298" r:id="rId24"/>
    <p:sldId id="260" r:id="rId25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23E1A"/>
    <a:srgbClr val="FFFFFF"/>
    <a:srgbClr val="393939"/>
    <a:srgbClr val="888888"/>
    <a:srgbClr val="E6E6E6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 autoAdjust="0"/>
  </p:normalViewPr>
  <p:slideViewPr>
    <p:cSldViewPr showGuides="1">
      <p:cViewPr varScale="1">
        <p:scale>
          <a:sx n="114" d="100"/>
          <a:sy n="114" d="100"/>
        </p:scale>
        <p:origin x="1410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E34D6D-D061-4141-9393-EFA67F4C6CF9}" type="doc">
      <dgm:prSet loTypeId="urn:microsoft.com/office/officeart/2005/8/layout/hierarchy3" loCatId="relationship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1AC1BC99-75D4-437E-8DDD-55F8A2C0D6CC}">
      <dgm:prSet phldrT="[文字]" custT="1"/>
      <dgm:spPr/>
      <dgm:t>
        <a:bodyPr/>
        <a:lstStyle/>
        <a:p>
          <a:r>
            <a:rPr lang="zh-TW" altLang="en-US" sz="3600" dirty="0"/>
            <a:t>林裕皓</a:t>
          </a:r>
        </a:p>
      </dgm:t>
    </dgm:pt>
    <dgm:pt modelId="{AF64F593-80F0-4C83-9D3F-CC59CA5D4ACA}" type="parTrans" cxnId="{7470E8D8-E30D-4767-A49E-2AA0D5FDD0F1}">
      <dgm:prSet/>
      <dgm:spPr/>
      <dgm:t>
        <a:bodyPr/>
        <a:lstStyle/>
        <a:p>
          <a:endParaRPr lang="zh-TW" altLang="en-US"/>
        </a:p>
      </dgm:t>
    </dgm:pt>
    <dgm:pt modelId="{F5D10832-2566-4783-9AE2-EBCBE6D4E041}" type="sibTrans" cxnId="{7470E8D8-E30D-4767-A49E-2AA0D5FDD0F1}">
      <dgm:prSet/>
      <dgm:spPr/>
      <dgm:t>
        <a:bodyPr/>
        <a:lstStyle/>
        <a:p>
          <a:endParaRPr lang="zh-TW" altLang="en-US"/>
        </a:p>
      </dgm:t>
    </dgm:pt>
    <dgm:pt modelId="{BEC8C788-7871-4378-8D19-C58AC83125C6}">
      <dgm:prSet phldrT="[文字]" custT="1"/>
      <dgm:spPr/>
      <dgm:t>
        <a:bodyPr/>
        <a:lstStyle/>
        <a:p>
          <a:r>
            <a:rPr lang="zh-TW" altLang="en-US" sz="1900" dirty="0"/>
            <a:t>礦場</a:t>
          </a:r>
          <a:endParaRPr lang="en-US" altLang="zh-TW" sz="1900" dirty="0"/>
        </a:p>
        <a:p>
          <a:r>
            <a:rPr lang="zh-TW" altLang="en-US" sz="1900" dirty="0"/>
            <a:t>對戰</a:t>
          </a:r>
        </a:p>
      </dgm:t>
    </dgm:pt>
    <dgm:pt modelId="{B9BAEA7B-773C-4DAC-AA5E-8C9D2CC727CD}" type="parTrans" cxnId="{4089FE09-DECA-46A3-A299-6A58B3262607}">
      <dgm:prSet/>
      <dgm:spPr/>
      <dgm:t>
        <a:bodyPr/>
        <a:lstStyle/>
        <a:p>
          <a:endParaRPr lang="zh-TW" altLang="en-US"/>
        </a:p>
      </dgm:t>
    </dgm:pt>
    <dgm:pt modelId="{AE31EBDA-763B-42C8-907E-E3F8A1AC96AF}" type="sibTrans" cxnId="{4089FE09-DECA-46A3-A299-6A58B3262607}">
      <dgm:prSet/>
      <dgm:spPr/>
      <dgm:t>
        <a:bodyPr/>
        <a:lstStyle/>
        <a:p>
          <a:endParaRPr lang="zh-TW" altLang="en-US"/>
        </a:p>
      </dgm:t>
    </dgm:pt>
    <dgm:pt modelId="{CACCC28A-97A8-4752-A03D-D7C50CD3CEEF}">
      <dgm:prSet phldrT="[文字]" custT="1"/>
      <dgm:spPr/>
      <dgm:t>
        <a:bodyPr/>
        <a:lstStyle/>
        <a:p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</a:p>
        <a:p>
          <a:endParaRPr lang="zh-TW" altLang="en-US" sz="1600" dirty="0"/>
        </a:p>
      </dgm:t>
    </dgm:pt>
    <dgm:pt modelId="{001DAC15-AC31-4B60-9604-8477D3E08FC3}" type="parTrans" cxnId="{A15357F4-7164-4746-A6B0-C51FCF37FA03}">
      <dgm:prSet/>
      <dgm:spPr/>
      <dgm:t>
        <a:bodyPr/>
        <a:lstStyle/>
        <a:p>
          <a:endParaRPr lang="zh-TW" altLang="en-US"/>
        </a:p>
      </dgm:t>
    </dgm:pt>
    <dgm:pt modelId="{EB4A7AA5-330A-4A86-91B3-0577AFF6F438}" type="sibTrans" cxnId="{A15357F4-7164-4746-A6B0-C51FCF37FA03}">
      <dgm:prSet/>
      <dgm:spPr/>
      <dgm:t>
        <a:bodyPr/>
        <a:lstStyle/>
        <a:p>
          <a:endParaRPr lang="zh-TW" altLang="en-US"/>
        </a:p>
      </dgm:t>
    </dgm:pt>
    <dgm:pt modelId="{4C16AC95-0D58-4C08-8712-52070F6DE870}">
      <dgm:prSet phldrT="[文字]" custT="1"/>
      <dgm:spPr/>
      <dgm:t>
        <a:bodyPr/>
        <a:lstStyle/>
        <a:p>
          <a:r>
            <a:rPr lang="zh-TW" altLang="en-US" sz="3600" dirty="0"/>
            <a:t>陳冠良</a:t>
          </a:r>
        </a:p>
      </dgm:t>
    </dgm:pt>
    <dgm:pt modelId="{6FBB8D6A-9941-4623-9B25-699F2B52DA2B}" type="parTrans" cxnId="{3638D036-03C8-4649-A704-F61DA0903B7A}">
      <dgm:prSet/>
      <dgm:spPr/>
      <dgm:t>
        <a:bodyPr/>
        <a:lstStyle/>
        <a:p>
          <a:endParaRPr lang="zh-TW" altLang="en-US"/>
        </a:p>
      </dgm:t>
    </dgm:pt>
    <dgm:pt modelId="{183E8E38-3A25-40D5-BB21-5BC90A5AC245}" type="sibTrans" cxnId="{3638D036-03C8-4649-A704-F61DA0903B7A}">
      <dgm:prSet/>
      <dgm:spPr/>
      <dgm:t>
        <a:bodyPr/>
        <a:lstStyle/>
        <a:p>
          <a:endParaRPr lang="zh-TW" altLang="en-US"/>
        </a:p>
      </dgm:t>
    </dgm:pt>
    <dgm:pt modelId="{74EA5186-A0B5-4FC4-A38B-02F06477B81B}">
      <dgm:prSet phldrT="[文字]" custT="1"/>
      <dgm:spPr/>
      <dgm:t>
        <a:bodyPr/>
        <a:lstStyle/>
        <a:p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  <a:endParaRPr lang="zh-TW" altLang="en-US" sz="1600" dirty="0"/>
        </a:p>
      </dgm:t>
    </dgm:pt>
    <dgm:pt modelId="{8433A07C-6439-4BC4-9CB3-3025D3334555}" type="parTrans" cxnId="{209240B5-E3CA-4DF9-BBFA-2E8250919F01}">
      <dgm:prSet/>
      <dgm:spPr/>
      <dgm:t>
        <a:bodyPr/>
        <a:lstStyle/>
        <a:p>
          <a:endParaRPr lang="zh-TW" altLang="en-US"/>
        </a:p>
      </dgm:t>
    </dgm:pt>
    <dgm:pt modelId="{FE24BCD4-D8F6-499D-9FBD-39427DEC8587}" type="sibTrans" cxnId="{209240B5-E3CA-4DF9-BBFA-2E8250919F01}">
      <dgm:prSet/>
      <dgm:spPr/>
      <dgm:t>
        <a:bodyPr/>
        <a:lstStyle/>
        <a:p>
          <a:endParaRPr lang="zh-TW" altLang="en-US"/>
        </a:p>
      </dgm:t>
    </dgm:pt>
    <dgm:pt modelId="{2B2ACB38-76AB-4A4C-8320-DDB3A7F211C8}">
      <dgm:prSet phldrT="[文字]" custT="1"/>
      <dgm:spPr/>
      <dgm:t>
        <a:bodyPr/>
        <a:lstStyle/>
        <a:p>
          <a:pPr algn="ctr"/>
          <a:r>
            <a:rPr lang="zh-TW" altLang="en-US" sz="1900" dirty="0"/>
            <a:t>抽卡系統</a:t>
          </a:r>
          <a:endParaRPr lang="en-US" altLang="zh-TW" sz="1900" dirty="0"/>
        </a:p>
        <a:p>
          <a:pPr algn="ctr"/>
          <a:r>
            <a:rPr lang="zh-TW" altLang="en-US" sz="1900" dirty="0"/>
            <a:t>背包</a:t>
          </a:r>
          <a:endParaRPr lang="en-US" altLang="zh-TW" sz="1900" dirty="0"/>
        </a:p>
      </dgm:t>
    </dgm:pt>
    <dgm:pt modelId="{A05F4EF0-8F5B-44A2-9038-0AD41060F4A8}" type="sibTrans" cxnId="{07B6606C-F256-4449-8895-4C08990BBCAF}">
      <dgm:prSet/>
      <dgm:spPr/>
      <dgm:t>
        <a:bodyPr/>
        <a:lstStyle/>
        <a:p>
          <a:endParaRPr lang="zh-TW" altLang="en-US"/>
        </a:p>
      </dgm:t>
    </dgm:pt>
    <dgm:pt modelId="{DE8109FC-BD84-485D-8383-C9A0F7184D58}" type="parTrans" cxnId="{07B6606C-F256-4449-8895-4C08990BBCAF}">
      <dgm:prSet/>
      <dgm:spPr/>
      <dgm:t>
        <a:bodyPr/>
        <a:lstStyle/>
        <a:p>
          <a:endParaRPr lang="zh-TW" altLang="en-US"/>
        </a:p>
      </dgm:t>
    </dgm:pt>
    <dgm:pt modelId="{7BA886AE-92C9-4CC8-BA87-8D5CFAD5DA86}" type="pres">
      <dgm:prSet presAssocID="{19E34D6D-D061-4141-9393-EFA67F4C6C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310A76-0189-40C2-B88E-C2A4E0CD8E24}" type="pres">
      <dgm:prSet presAssocID="{1AC1BC99-75D4-437E-8DDD-55F8A2C0D6CC}" presName="root" presStyleCnt="0"/>
      <dgm:spPr/>
    </dgm:pt>
    <dgm:pt modelId="{07B3354F-26EE-4058-AAA5-C9AF8D1108ED}" type="pres">
      <dgm:prSet presAssocID="{1AC1BC99-75D4-437E-8DDD-55F8A2C0D6CC}" presName="rootComposite" presStyleCnt="0"/>
      <dgm:spPr/>
    </dgm:pt>
    <dgm:pt modelId="{0202E7B1-CB12-4739-B999-4FB84C6BF871}" type="pres">
      <dgm:prSet presAssocID="{1AC1BC99-75D4-437E-8DDD-55F8A2C0D6CC}" presName="rootText" presStyleLbl="node1" presStyleIdx="0" presStyleCnt="2" custLinFactNeighborX="-963" custLinFactNeighborY="851"/>
      <dgm:spPr/>
    </dgm:pt>
    <dgm:pt modelId="{A0563268-B703-4108-97E2-5C09E1BD1CB8}" type="pres">
      <dgm:prSet presAssocID="{1AC1BC99-75D4-437E-8DDD-55F8A2C0D6CC}" presName="rootConnector" presStyleLbl="node1" presStyleIdx="0" presStyleCnt="2"/>
      <dgm:spPr/>
    </dgm:pt>
    <dgm:pt modelId="{409041D6-293C-44ED-B15E-A2C13BCD1D79}" type="pres">
      <dgm:prSet presAssocID="{1AC1BC99-75D4-437E-8DDD-55F8A2C0D6CC}" presName="childShape" presStyleCnt="0"/>
      <dgm:spPr/>
    </dgm:pt>
    <dgm:pt modelId="{E4C2623E-AFEB-4A86-8A74-60FEA14F7CBA}" type="pres">
      <dgm:prSet presAssocID="{B9BAEA7B-773C-4DAC-AA5E-8C9D2CC727CD}" presName="Name13" presStyleLbl="parChTrans1D2" presStyleIdx="0" presStyleCnt="4"/>
      <dgm:spPr/>
    </dgm:pt>
    <dgm:pt modelId="{E9738B2C-2088-41B3-AA8C-5235DC056F4E}" type="pres">
      <dgm:prSet presAssocID="{BEC8C788-7871-4378-8D19-C58AC83125C6}" presName="childText" presStyleLbl="bgAcc1" presStyleIdx="0" presStyleCnt="4">
        <dgm:presLayoutVars>
          <dgm:bulletEnabled val="1"/>
        </dgm:presLayoutVars>
      </dgm:prSet>
      <dgm:spPr/>
    </dgm:pt>
    <dgm:pt modelId="{2F2D47C6-6F32-4060-A142-2B06C7D2A826}" type="pres">
      <dgm:prSet presAssocID="{001DAC15-AC31-4B60-9604-8477D3E08FC3}" presName="Name13" presStyleLbl="parChTrans1D2" presStyleIdx="1" presStyleCnt="4"/>
      <dgm:spPr/>
    </dgm:pt>
    <dgm:pt modelId="{8BF2ADAC-C840-4992-B77D-CBD78FEC5820}" type="pres">
      <dgm:prSet presAssocID="{CACCC28A-97A8-4752-A03D-D7C50CD3CEEF}" presName="childText" presStyleLbl="bgAcc1" presStyleIdx="1" presStyleCnt="4" custScaleY="119427">
        <dgm:presLayoutVars>
          <dgm:bulletEnabled val="1"/>
        </dgm:presLayoutVars>
      </dgm:prSet>
      <dgm:spPr/>
    </dgm:pt>
    <dgm:pt modelId="{E62A7380-2ACF-41EA-8D0D-61C345BD3173}" type="pres">
      <dgm:prSet presAssocID="{4C16AC95-0D58-4C08-8712-52070F6DE870}" presName="root" presStyleCnt="0"/>
      <dgm:spPr/>
    </dgm:pt>
    <dgm:pt modelId="{C25DC35C-98B5-4388-8821-3F58C8B12D31}" type="pres">
      <dgm:prSet presAssocID="{4C16AC95-0D58-4C08-8712-52070F6DE870}" presName="rootComposite" presStyleCnt="0"/>
      <dgm:spPr/>
    </dgm:pt>
    <dgm:pt modelId="{A428AD8D-0C3D-49ED-862F-3C4450C4DA76}" type="pres">
      <dgm:prSet presAssocID="{4C16AC95-0D58-4C08-8712-52070F6DE870}" presName="rootText" presStyleLbl="node1" presStyleIdx="1" presStyleCnt="2"/>
      <dgm:spPr/>
    </dgm:pt>
    <dgm:pt modelId="{CBC347BE-D248-4C4A-ACF2-E3CECF843870}" type="pres">
      <dgm:prSet presAssocID="{4C16AC95-0D58-4C08-8712-52070F6DE870}" presName="rootConnector" presStyleLbl="node1" presStyleIdx="1" presStyleCnt="2"/>
      <dgm:spPr/>
    </dgm:pt>
    <dgm:pt modelId="{DBFD0FD4-14D7-43AB-909E-8879F96479DF}" type="pres">
      <dgm:prSet presAssocID="{4C16AC95-0D58-4C08-8712-52070F6DE870}" presName="childShape" presStyleCnt="0"/>
      <dgm:spPr/>
    </dgm:pt>
    <dgm:pt modelId="{57602A2D-BB70-430F-9064-AAD8C6BA3D21}" type="pres">
      <dgm:prSet presAssocID="{DE8109FC-BD84-485D-8383-C9A0F7184D58}" presName="Name13" presStyleLbl="parChTrans1D2" presStyleIdx="2" presStyleCnt="4"/>
      <dgm:spPr/>
    </dgm:pt>
    <dgm:pt modelId="{9367AD98-7A59-4086-8C9B-388A799A9ACC}" type="pres">
      <dgm:prSet presAssocID="{2B2ACB38-76AB-4A4C-8320-DDB3A7F211C8}" presName="childText" presStyleLbl="bgAcc1" presStyleIdx="2" presStyleCnt="4">
        <dgm:presLayoutVars>
          <dgm:bulletEnabled val="1"/>
        </dgm:presLayoutVars>
      </dgm:prSet>
      <dgm:spPr/>
    </dgm:pt>
    <dgm:pt modelId="{E3586AE4-896C-49D3-A1FA-77CCBFEF0843}" type="pres">
      <dgm:prSet presAssocID="{8433A07C-6439-4BC4-9CB3-3025D3334555}" presName="Name13" presStyleLbl="parChTrans1D2" presStyleIdx="3" presStyleCnt="4"/>
      <dgm:spPr/>
    </dgm:pt>
    <dgm:pt modelId="{0EBE67A0-2557-4946-8D36-56EF85210B3B}" type="pres">
      <dgm:prSet presAssocID="{74EA5186-A0B5-4FC4-A38B-02F06477B81B}" presName="childText" presStyleLbl="bgAcc1" presStyleIdx="3" presStyleCnt="4" custScaleX="96448" custScaleY="118022">
        <dgm:presLayoutVars>
          <dgm:bulletEnabled val="1"/>
        </dgm:presLayoutVars>
      </dgm:prSet>
      <dgm:spPr/>
    </dgm:pt>
  </dgm:ptLst>
  <dgm:cxnLst>
    <dgm:cxn modelId="{717A6D01-EF4C-48AD-8813-EAD7B8548CA3}" type="presOf" srcId="{8433A07C-6439-4BC4-9CB3-3025D3334555}" destId="{E3586AE4-896C-49D3-A1FA-77CCBFEF0843}" srcOrd="0" destOrd="0" presId="urn:microsoft.com/office/officeart/2005/8/layout/hierarchy3"/>
    <dgm:cxn modelId="{BCBAAD06-A2C7-4E28-A025-F3BDFCB6A523}" type="presOf" srcId="{B9BAEA7B-773C-4DAC-AA5E-8C9D2CC727CD}" destId="{E4C2623E-AFEB-4A86-8A74-60FEA14F7CBA}" srcOrd="0" destOrd="0" presId="urn:microsoft.com/office/officeart/2005/8/layout/hierarchy3"/>
    <dgm:cxn modelId="{4089FE09-DECA-46A3-A299-6A58B3262607}" srcId="{1AC1BC99-75D4-437E-8DDD-55F8A2C0D6CC}" destId="{BEC8C788-7871-4378-8D19-C58AC83125C6}" srcOrd="0" destOrd="0" parTransId="{B9BAEA7B-773C-4DAC-AA5E-8C9D2CC727CD}" sibTransId="{AE31EBDA-763B-42C8-907E-E3F8A1AC96AF}"/>
    <dgm:cxn modelId="{E612A525-501F-4CCF-844D-3D47BE18B24F}" type="presOf" srcId="{BEC8C788-7871-4378-8D19-C58AC83125C6}" destId="{E9738B2C-2088-41B3-AA8C-5235DC056F4E}" srcOrd="0" destOrd="0" presId="urn:microsoft.com/office/officeart/2005/8/layout/hierarchy3"/>
    <dgm:cxn modelId="{1A382229-52EB-434A-A500-C246680A6E4B}" type="presOf" srcId="{2B2ACB38-76AB-4A4C-8320-DDB3A7F211C8}" destId="{9367AD98-7A59-4086-8C9B-388A799A9ACC}" srcOrd="0" destOrd="0" presId="urn:microsoft.com/office/officeart/2005/8/layout/hierarchy3"/>
    <dgm:cxn modelId="{EF1F4231-B2CC-4145-9BE8-417E8142CC56}" type="presOf" srcId="{CACCC28A-97A8-4752-A03D-D7C50CD3CEEF}" destId="{8BF2ADAC-C840-4992-B77D-CBD78FEC5820}" srcOrd="0" destOrd="0" presId="urn:microsoft.com/office/officeart/2005/8/layout/hierarchy3"/>
    <dgm:cxn modelId="{CBCA8C32-6FF1-45ED-A041-B5CF0DB3BE4D}" type="presOf" srcId="{1AC1BC99-75D4-437E-8DDD-55F8A2C0D6CC}" destId="{A0563268-B703-4108-97E2-5C09E1BD1CB8}" srcOrd="1" destOrd="0" presId="urn:microsoft.com/office/officeart/2005/8/layout/hierarchy3"/>
    <dgm:cxn modelId="{3638D036-03C8-4649-A704-F61DA0903B7A}" srcId="{19E34D6D-D061-4141-9393-EFA67F4C6CF9}" destId="{4C16AC95-0D58-4C08-8712-52070F6DE870}" srcOrd="1" destOrd="0" parTransId="{6FBB8D6A-9941-4623-9B25-699F2B52DA2B}" sibTransId="{183E8E38-3A25-40D5-BB21-5BC90A5AC245}"/>
    <dgm:cxn modelId="{07B6606C-F256-4449-8895-4C08990BBCAF}" srcId="{4C16AC95-0D58-4C08-8712-52070F6DE870}" destId="{2B2ACB38-76AB-4A4C-8320-DDB3A7F211C8}" srcOrd="0" destOrd="0" parTransId="{DE8109FC-BD84-485D-8383-C9A0F7184D58}" sibTransId="{A05F4EF0-8F5B-44A2-9038-0AD41060F4A8}"/>
    <dgm:cxn modelId="{C63CF276-A389-407C-B2B3-6CF3C2C47553}" type="presOf" srcId="{4C16AC95-0D58-4C08-8712-52070F6DE870}" destId="{A428AD8D-0C3D-49ED-862F-3C4450C4DA76}" srcOrd="0" destOrd="0" presId="urn:microsoft.com/office/officeart/2005/8/layout/hierarchy3"/>
    <dgm:cxn modelId="{C353C281-FAF8-4596-B294-DF43DF526BCD}" type="presOf" srcId="{74EA5186-A0B5-4FC4-A38B-02F06477B81B}" destId="{0EBE67A0-2557-4946-8D36-56EF85210B3B}" srcOrd="0" destOrd="0" presId="urn:microsoft.com/office/officeart/2005/8/layout/hierarchy3"/>
    <dgm:cxn modelId="{E649A285-92D2-4A7D-A68E-03F077BF3364}" type="presOf" srcId="{001DAC15-AC31-4B60-9604-8477D3E08FC3}" destId="{2F2D47C6-6F32-4060-A142-2B06C7D2A826}" srcOrd="0" destOrd="0" presId="urn:microsoft.com/office/officeart/2005/8/layout/hierarchy3"/>
    <dgm:cxn modelId="{9529D6B0-F67E-4FDC-BD21-1E0F8CD17014}" type="presOf" srcId="{4C16AC95-0D58-4C08-8712-52070F6DE870}" destId="{CBC347BE-D248-4C4A-ACF2-E3CECF843870}" srcOrd="1" destOrd="0" presId="urn:microsoft.com/office/officeart/2005/8/layout/hierarchy3"/>
    <dgm:cxn modelId="{209240B5-E3CA-4DF9-BBFA-2E8250919F01}" srcId="{4C16AC95-0D58-4C08-8712-52070F6DE870}" destId="{74EA5186-A0B5-4FC4-A38B-02F06477B81B}" srcOrd="1" destOrd="0" parTransId="{8433A07C-6439-4BC4-9CB3-3025D3334555}" sibTransId="{FE24BCD4-D8F6-499D-9FBD-39427DEC8587}"/>
    <dgm:cxn modelId="{185261D0-43EF-40CE-BFA8-F1C5E8294D4D}" type="presOf" srcId="{19E34D6D-D061-4141-9393-EFA67F4C6CF9}" destId="{7BA886AE-92C9-4CC8-BA87-8D5CFAD5DA86}" srcOrd="0" destOrd="0" presId="urn:microsoft.com/office/officeart/2005/8/layout/hierarchy3"/>
    <dgm:cxn modelId="{7470E8D8-E30D-4767-A49E-2AA0D5FDD0F1}" srcId="{19E34D6D-D061-4141-9393-EFA67F4C6CF9}" destId="{1AC1BC99-75D4-437E-8DDD-55F8A2C0D6CC}" srcOrd="0" destOrd="0" parTransId="{AF64F593-80F0-4C83-9D3F-CC59CA5D4ACA}" sibTransId="{F5D10832-2566-4783-9AE2-EBCBE6D4E041}"/>
    <dgm:cxn modelId="{024B96DA-9104-457C-B161-5E956461CD38}" type="presOf" srcId="{DE8109FC-BD84-485D-8383-C9A0F7184D58}" destId="{57602A2D-BB70-430F-9064-AAD8C6BA3D21}" srcOrd="0" destOrd="0" presId="urn:microsoft.com/office/officeart/2005/8/layout/hierarchy3"/>
    <dgm:cxn modelId="{27BC76E1-59AA-4E96-A959-D8362552CC2D}" type="presOf" srcId="{1AC1BC99-75D4-437E-8DDD-55F8A2C0D6CC}" destId="{0202E7B1-CB12-4739-B999-4FB84C6BF871}" srcOrd="0" destOrd="0" presId="urn:microsoft.com/office/officeart/2005/8/layout/hierarchy3"/>
    <dgm:cxn modelId="{A15357F4-7164-4746-A6B0-C51FCF37FA03}" srcId="{1AC1BC99-75D4-437E-8DDD-55F8A2C0D6CC}" destId="{CACCC28A-97A8-4752-A03D-D7C50CD3CEEF}" srcOrd="1" destOrd="0" parTransId="{001DAC15-AC31-4B60-9604-8477D3E08FC3}" sibTransId="{EB4A7AA5-330A-4A86-91B3-0577AFF6F438}"/>
    <dgm:cxn modelId="{1DA977E8-7578-48D0-A766-40AFF3007B25}" type="presParOf" srcId="{7BA886AE-92C9-4CC8-BA87-8D5CFAD5DA86}" destId="{EA310A76-0189-40C2-B88E-C2A4E0CD8E24}" srcOrd="0" destOrd="0" presId="urn:microsoft.com/office/officeart/2005/8/layout/hierarchy3"/>
    <dgm:cxn modelId="{6C2AFA89-E0F0-48C2-BA72-100CA404B321}" type="presParOf" srcId="{EA310A76-0189-40C2-B88E-C2A4E0CD8E24}" destId="{07B3354F-26EE-4058-AAA5-C9AF8D1108ED}" srcOrd="0" destOrd="0" presId="urn:microsoft.com/office/officeart/2005/8/layout/hierarchy3"/>
    <dgm:cxn modelId="{24A30F73-E5F4-4A32-9448-2368ABCA10E8}" type="presParOf" srcId="{07B3354F-26EE-4058-AAA5-C9AF8D1108ED}" destId="{0202E7B1-CB12-4739-B999-4FB84C6BF871}" srcOrd="0" destOrd="0" presId="urn:microsoft.com/office/officeart/2005/8/layout/hierarchy3"/>
    <dgm:cxn modelId="{F0C7AAE0-900E-421A-8429-BC6BB1DA022F}" type="presParOf" srcId="{07B3354F-26EE-4058-AAA5-C9AF8D1108ED}" destId="{A0563268-B703-4108-97E2-5C09E1BD1CB8}" srcOrd="1" destOrd="0" presId="urn:microsoft.com/office/officeart/2005/8/layout/hierarchy3"/>
    <dgm:cxn modelId="{44F65808-F756-4220-BF33-DA29F63F2CF4}" type="presParOf" srcId="{EA310A76-0189-40C2-B88E-C2A4E0CD8E24}" destId="{409041D6-293C-44ED-B15E-A2C13BCD1D79}" srcOrd="1" destOrd="0" presId="urn:microsoft.com/office/officeart/2005/8/layout/hierarchy3"/>
    <dgm:cxn modelId="{EA470E02-678B-4404-8C1E-82B65120D7F7}" type="presParOf" srcId="{409041D6-293C-44ED-B15E-A2C13BCD1D79}" destId="{E4C2623E-AFEB-4A86-8A74-60FEA14F7CBA}" srcOrd="0" destOrd="0" presId="urn:microsoft.com/office/officeart/2005/8/layout/hierarchy3"/>
    <dgm:cxn modelId="{B76777CB-E0F2-4E07-A255-248B66F590E9}" type="presParOf" srcId="{409041D6-293C-44ED-B15E-A2C13BCD1D79}" destId="{E9738B2C-2088-41B3-AA8C-5235DC056F4E}" srcOrd="1" destOrd="0" presId="urn:microsoft.com/office/officeart/2005/8/layout/hierarchy3"/>
    <dgm:cxn modelId="{6403FB1E-F188-428F-A179-4498A83B9E8F}" type="presParOf" srcId="{409041D6-293C-44ED-B15E-A2C13BCD1D79}" destId="{2F2D47C6-6F32-4060-A142-2B06C7D2A826}" srcOrd="2" destOrd="0" presId="urn:microsoft.com/office/officeart/2005/8/layout/hierarchy3"/>
    <dgm:cxn modelId="{93F3877D-F3D3-4720-835B-52997C492899}" type="presParOf" srcId="{409041D6-293C-44ED-B15E-A2C13BCD1D79}" destId="{8BF2ADAC-C840-4992-B77D-CBD78FEC5820}" srcOrd="3" destOrd="0" presId="urn:microsoft.com/office/officeart/2005/8/layout/hierarchy3"/>
    <dgm:cxn modelId="{08744DC5-3EBE-421F-9357-5E58BA77C4BC}" type="presParOf" srcId="{7BA886AE-92C9-4CC8-BA87-8D5CFAD5DA86}" destId="{E62A7380-2ACF-41EA-8D0D-61C345BD3173}" srcOrd="1" destOrd="0" presId="urn:microsoft.com/office/officeart/2005/8/layout/hierarchy3"/>
    <dgm:cxn modelId="{2CAA73A3-13B7-4769-8C01-1EA413744D09}" type="presParOf" srcId="{E62A7380-2ACF-41EA-8D0D-61C345BD3173}" destId="{C25DC35C-98B5-4388-8821-3F58C8B12D31}" srcOrd="0" destOrd="0" presId="urn:microsoft.com/office/officeart/2005/8/layout/hierarchy3"/>
    <dgm:cxn modelId="{3239C71E-7FDD-4BE1-92CC-18BD4E184ACE}" type="presParOf" srcId="{C25DC35C-98B5-4388-8821-3F58C8B12D31}" destId="{A428AD8D-0C3D-49ED-862F-3C4450C4DA76}" srcOrd="0" destOrd="0" presId="urn:microsoft.com/office/officeart/2005/8/layout/hierarchy3"/>
    <dgm:cxn modelId="{5F7AD905-CF1B-4D61-AD2A-00B56E5ED2DB}" type="presParOf" srcId="{C25DC35C-98B5-4388-8821-3F58C8B12D31}" destId="{CBC347BE-D248-4C4A-ACF2-E3CECF843870}" srcOrd="1" destOrd="0" presId="urn:microsoft.com/office/officeart/2005/8/layout/hierarchy3"/>
    <dgm:cxn modelId="{E1A9115E-AB52-484B-98E3-447BD0D7DF8A}" type="presParOf" srcId="{E62A7380-2ACF-41EA-8D0D-61C345BD3173}" destId="{DBFD0FD4-14D7-43AB-909E-8879F96479DF}" srcOrd="1" destOrd="0" presId="urn:microsoft.com/office/officeart/2005/8/layout/hierarchy3"/>
    <dgm:cxn modelId="{2A0A4BCF-15D1-4387-9A41-DAEF3D2086BD}" type="presParOf" srcId="{DBFD0FD4-14D7-43AB-909E-8879F96479DF}" destId="{57602A2D-BB70-430F-9064-AAD8C6BA3D21}" srcOrd="0" destOrd="0" presId="urn:microsoft.com/office/officeart/2005/8/layout/hierarchy3"/>
    <dgm:cxn modelId="{0E43783D-98D5-459F-B2FF-3F546101FD0D}" type="presParOf" srcId="{DBFD0FD4-14D7-43AB-909E-8879F96479DF}" destId="{9367AD98-7A59-4086-8C9B-388A799A9ACC}" srcOrd="1" destOrd="0" presId="urn:microsoft.com/office/officeart/2005/8/layout/hierarchy3"/>
    <dgm:cxn modelId="{F2C977DF-C2FC-4D1E-AB08-271FE761C7C3}" type="presParOf" srcId="{DBFD0FD4-14D7-43AB-909E-8879F96479DF}" destId="{E3586AE4-896C-49D3-A1FA-77CCBFEF0843}" srcOrd="2" destOrd="0" presId="urn:microsoft.com/office/officeart/2005/8/layout/hierarchy3"/>
    <dgm:cxn modelId="{360FB918-D428-47FD-BC73-870F042245C3}" type="presParOf" srcId="{DBFD0FD4-14D7-43AB-909E-8879F96479DF}" destId="{0EBE67A0-2557-4946-8D36-56EF85210B3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E34D6D-D061-4141-9393-EFA67F4C6CF9}" type="doc">
      <dgm:prSet loTypeId="urn:microsoft.com/office/officeart/2005/8/layout/hierarchy3" loCatId="relationship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zh-TW" altLang="en-US"/>
        </a:p>
      </dgm:t>
    </dgm:pt>
    <dgm:pt modelId="{1AC1BC99-75D4-437E-8DDD-55F8A2C0D6CC}">
      <dgm:prSet phldrT="[文字]" custT="1"/>
      <dgm:spPr/>
      <dgm:t>
        <a:bodyPr/>
        <a:lstStyle/>
        <a:p>
          <a:r>
            <a:rPr lang="zh-TW" altLang="en-US" sz="3600" dirty="0"/>
            <a:t>廖柏瑋</a:t>
          </a:r>
        </a:p>
      </dgm:t>
    </dgm:pt>
    <dgm:pt modelId="{AF64F593-80F0-4C83-9D3F-CC59CA5D4ACA}" type="parTrans" cxnId="{7470E8D8-E30D-4767-A49E-2AA0D5FDD0F1}">
      <dgm:prSet/>
      <dgm:spPr/>
      <dgm:t>
        <a:bodyPr/>
        <a:lstStyle/>
        <a:p>
          <a:endParaRPr lang="zh-TW" altLang="en-US"/>
        </a:p>
      </dgm:t>
    </dgm:pt>
    <dgm:pt modelId="{F5D10832-2566-4783-9AE2-EBCBE6D4E041}" type="sibTrans" cxnId="{7470E8D8-E30D-4767-A49E-2AA0D5FDD0F1}">
      <dgm:prSet/>
      <dgm:spPr/>
      <dgm:t>
        <a:bodyPr/>
        <a:lstStyle/>
        <a:p>
          <a:endParaRPr lang="zh-TW" altLang="en-US"/>
        </a:p>
      </dgm:t>
    </dgm:pt>
    <dgm:pt modelId="{BEC8C788-7871-4378-8D19-C58AC83125C6}">
      <dgm:prSet phldrT="[文字]" custT="1"/>
      <dgm:spPr/>
      <dgm:t>
        <a:bodyPr/>
        <a:lstStyle/>
        <a:p>
          <a:r>
            <a:rPr lang="zh-TW" altLang="en-US" sz="1900" dirty="0"/>
            <a:t>製圖</a:t>
          </a:r>
          <a:endParaRPr lang="en-US" altLang="zh-TW" sz="1900" dirty="0"/>
        </a:p>
        <a:p>
          <a:r>
            <a:rPr lang="zh-TW" altLang="en-US" sz="1900" dirty="0"/>
            <a:t>圖鑑</a:t>
          </a:r>
        </a:p>
      </dgm:t>
    </dgm:pt>
    <dgm:pt modelId="{B9BAEA7B-773C-4DAC-AA5E-8C9D2CC727CD}" type="parTrans" cxnId="{4089FE09-DECA-46A3-A299-6A58B3262607}">
      <dgm:prSet/>
      <dgm:spPr/>
      <dgm:t>
        <a:bodyPr/>
        <a:lstStyle/>
        <a:p>
          <a:endParaRPr lang="zh-TW" altLang="en-US"/>
        </a:p>
      </dgm:t>
    </dgm:pt>
    <dgm:pt modelId="{AE31EBDA-763B-42C8-907E-E3F8A1AC96AF}" type="sibTrans" cxnId="{4089FE09-DECA-46A3-A299-6A58B3262607}">
      <dgm:prSet/>
      <dgm:spPr/>
      <dgm:t>
        <a:bodyPr/>
        <a:lstStyle/>
        <a:p>
          <a:endParaRPr lang="zh-TW" altLang="en-US"/>
        </a:p>
      </dgm:t>
    </dgm:pt>
    <dgm:pt modelId="{CACCC28A-97A8-4752-A03D-D7C50CD3CEEF}">
      <dgm:prSet phldrT="[文字]" custT="1"/>
      <dgm:spPr/>
      <dgm:t>
        <a:bodyPr/>
        <a:lstStyle/>
        <a:p>
          <a:endParaRPr lang="en-US" altLang="zh-TW" sz="16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photoshop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</a:p>
        <a:p>
          <a:endParaRPr lang="zh-TW" altLang="en-US" sz="1600" dirty="0"/>
        </a:p>
      </dgm:t>
    </dgm:pt>
    <dgm:pt modelId="{001DAC15-AC31-4B60-9604-8477D3E08FC3}" type="parTrans" cxnId="{A15357F4-7164-4746-A6B0-C51FCF37FA03}">
      <dgm:prSet/>
      <dgm:spPr/>
      <dgm:t>
        <a:bodyPr/>
        <a:lstStyle/>
        <a:p>
          <a:endParaRPr lang="zh-TW" altLang="en-US"/>
        </a:p>
      </dgm:t>
    </dgm:pt>
    <dgm:pt modelId="{EB4A7AA5-330A-4A86-91B3-0577AFF6F438}" type="sibTrans" cxnId="{A15357F4-7164-4746-A6B0-C51FCF37FA03}">
      <dgm:prSet/>
      <dgm:spPr/>
      <dgm:t>
        <a:bodyPr/>
        <a:lstStyle/>
        <a:p>
          <a:endParaRPr lang="zh-TW" altLang="en-US"/>
        </a:p>
      </dgm:t>
    </dgm:pt>
    <dgm:pt modelId="{4C16AC95-0D58-4C08-8712-52070F6DE870}">
      <dgm:prSet phldrT="[文字]" custT="1"/>
      <dgm:spPr/>
      <dgm:t>
        <a:bodyPr/>
        <a:lstStyle/>
        <a:p>
          <a:r>
            <a:rPr lang="zh-TW" altLang="en-US" sz="3600" dirty="0"/>
            <a:t>徐華岑</a:t>
          </a:r>
        </a:p>
      </dgm:t>
    </dgm:pt>
    <dgm:pt modelId="{6FBB8D6A-9941-4623-9B25-699F2B52DA2B}" type="parTrans" cxnId="{3638D036-03C8-4649-A704-F61DA0903B7A}">
      <dgm:prSet/>
      <dgm:spPr/>
      <dgm:t>
        <a:bodyPr/>
        <a:lstStyle/>
        <a:p>
          <a:endParaRPr lang="zh-TW" altLang="en-US"/>
        </a:p>
      </dgm:t>
    </dgm:pt>
    <dgm:pt modelId="{183E8E38-3A25-40D5-BB21-5BC90A5AC245}" type="sibTrans" cxnId="{3638D036-03C8-4649-A704-F61DA0903B7A}">
      <dgm:prSet/>
      <dgm:spPr/>
      <dgm:t>
        <a:bodyPr/>
        <a:lstStyle/>
        <a:p>
          <a:endParaRPr lang="zh-TW" altLang="en-US"/>
        </a:p>
      </dgm:t>
    </dgm:pt>
    <dgm:pt modelId="{2B2ACB38-76AB-4A4C-8320-DDB3A7F211C8}">
      <dgm:prSet phldrT="[文字]" custT="1"/>
      <dgm:spPr/>
      <dgm:t>
        <a:bodyPr/>
        <a:lstStyle/>
        <a:p>
          <a:pPr algn="ctr"/>
          <a:endParaRPr lang="en-US" altLang="zh-TW" sz="1900" dirty="0"/>
        </a:p>
        <a:p>
          <a:pPr algn="ctr"/>
          <a:r>
            <a:rPr lang="zh-TW" altLang="en-US" sz="1900" dirty="0"/>
            <a:t>註冊登入</a:t>
          </a:r>
          <a:endParaRPr lang="en-US" altLang="zh-TW" sz="1900" dirty="0"/>
        </a:p>
        <a:p>
          <a:pPr algn="ctr"/>
          <a:r>
            <a:rPr lang="zh-TW" altLang="en-US" sz="1900" dirty="0"/>
            <a:t>遊戲百科</a:t>
          </a:r>
        </a:p>
        <a:p>
          <a:r>
            <a:rPr lang="zh-TW" altLang="en-US" sz="2800" dirty="0"/>
            <a:t>        </a:t>
          </a:r>
        </a:p>
      </dgm:t>
    </dgm:pt>
    <dgm:pt modelId="{DE8109FC-BD84-485D-8383-C9A0F7184D58}" type="parTrans" cxnId="{07B6606C-F256-4449-8895-4C08990BBCAF}">
      <dgm:prSet/>
      <dgm:spPr/>
      <dgm:t>
        <a:bodyPr/>
        <a:lstStyle/>
        <a:p>
          <a:endParaRPr lang="zh-TW" altLang="en-US"/>
        </a:p>
      </dgm:t>
    </dgm:pt>
    <dgm:pt modelId="{A05F4EF0-8F5B-44A2-9038-0AD41060F4A8}" type="sibTrans" cxnId="{07B6606C-F256-4449-8895-4C08990BBCAF}">
      <dgm:prSet/>
      <dgm:spPr/>
      <dgm:t>
        <a:bodyPr/>
        <a:lstStyle/>
        <a:p>
          <a:endParaRPr lang="zh-TW" altLang="en-US"/>
        </a:p>
      </dgm:t>
    </dgm:pt>
    <dgm:pt modelId="{74EA5186-A0B5-4FC4-A38B-02F06477B81B}">
      <dgm:prSet phldrT="[文字]" custT="1"/>
      <dgm:spPr/>
      <dgm:t>
        <a:bodyPr/>
        <a:lstStyle/>
        <a:p>
          <a:r>
            <a: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  <a:endParaRPr lang="zh-TW" altLang="en-US" sz="1600" dirty="0"/>
        </a:p>
      </dgm:t>
    </dgm:pt>
    <dgm:pt modelId="{8433A07C-6439-4BC4-9CB3-3025D3334555}" type="parTrans" cxnId="{209240B5-E3CA-4DF9-BBFA-2E8250919F01}">
      <dgm:prSet/>
      <dgm:spPr/>
      <dgm:t>
        <a:bodyPr/>
        <a:lstStyle/>
        <a:p>
          <a:endParaRPr lang="zh-TW" altLang="en-US"/>
        </a:p>
      </dgm:t>
    </dgm:pt>
    <dgm:pt modelId="{FE24BCD4-D8F6-499D-9FBD-39427DEC8587}" type="sibTrans" cxnId="{209240B5-E3CA-4DF9-BBFA-2E8250919F01}">
      <dgm:prSet/>
      <dgm:spPr/>
      <dgm:t>
        <a:bodyPr/>
        <a:lstStyle/>
        <a:p>
          <a:endParaRPr lang="zh-TW" altLang="en-US"/>
        </a:p>
      </dgm:t>
    </dgm:pt>
    <dgm:pt modelId="{7BA886AE-92C9-4CC8-BA87-8D5CFAD5DA86}" type="pres">
      <dgm:prSet presAssocID="{19E34D6D-D061-4141-9393-EFA67F4C6C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310A76-0189-40C2-B88E-C2A4E0CD8E24}" type="pres">
      <dgm:prSet presAssocID="{1AC1BC99-75D4-437E-8DDD-55F8A2C0D6CC}" presName="root" presStyleCnt="0"/>
      <dgm:spPr/>
    </dgm:pt>
    <dgm:pt modelId="{07B3354F-26EE-4058-AAA5-C9AF8D1108ED}" type="pres">
      <dgm:prSet presAssocID="{1AC1BC99-75D4-437E-8DDD-55F8A2C0D6CC}" presName="rootComposite" presStyleCnt="0"/>
      <dgm:spPr/>
    </dgm:pt>
    <dgm:pt modelId="{0202E7B1-CB12-4739-B999-4FB84C6BF871}" type="pres">
      <dgm:prSet presAssocID="{1AC1BC99-75D4-437E-8DDD-55F8A2C0D6CC}" presName="rootText" presStyleLbl="node1" presStyleIdx="0" presStyleCnt="2" custLinFactNeighborX="-963" custLinFactNeighborY="851"/>
      <dgm:spPr/>
    </dgm:pt>
    <dgm:pt modelId="{A0563268-B703-4108-97E2-5C09E1BD1CB8}" type="pres">
      <dgm:prSet presAssocID="{1AC1BC99-75D4-437E-8DDD-55F8A2C0D6CC}" presName="rootConnector" presStyleLbl="node1" presStyleIdx="0" presStyleCnt="2"/>
      <dgm:spPr/>
    </dgm:pt>
    <dgm:pt modelId="{409041D6-293C-44ED-B15E-A2C13BCD1D79}" type="pres">
      <dgm:prSet presAssocID="{1AC1BC99-75D4-437E-8DDD-55F8A2C0D6CC}" presName="childShape" presStyleCnt="0"/>
      <dgm:spPr/>
    </dgm:pt>
    <dgm:pt modelId="{E4C2623E-AFEB-4A86-8A74-60FEA14F7CBA}" type="pres">
      <dgm:prSet presAssocID="{B9BAEA7B-773C-4DAC-AA5E-8C9D2CC727CD}" presName="Name13" presStyleLbl="parChTrans1D2" presStyleIdx="0" presStyleCnt="4"/>
      <dgm:spPr/>
    </dgm:pt>
    <dgm:pt modelId="{E9738B2C-2088-41B3-AA8C-5235DC056F4E}" type="pres">
      <dgm:prSet presAssocID="{BEC8C788-7871-4378-8D19-C58AC83125C6}" presName="childText" presStyleLbl="bgAcc1" presStyleIdx="0" presStyleCnt="4">
        <dgm:presLayoutVars>
          <dgm:bulletEnabled val="1"/>
        </dgm:presLayoutVars>
      </dgm:prSet>
      <dgm:spPr/>
    </dgm:pt>
    <dgm:pt modelId="{2F2D47C6-6F32-4060-A142-2B06C7D2A826}" type="pres">
      <dgm:prSet presAssocID="{001DAC15-AC31-4B60-9604-8477D3E08FC3}" presName="Name13" presStyleLbl="parChTrans1D2" presStyleIdx="1" presStyleCnt="4"/>
      <dgm:spPr/>
    </dgm:pt>
    <dgm:pt modelId="{8BF2ADAC-C840-4992-B77D-CBD78FEC5820}" type="pres">
      <dgm:prSet presAssocID="{CACCC28A-97A8-4752-A03D-D7C50CD3CEEF}" presName="childText" presStyleLbl="bgAcc1" presStyleIdx="1" presStyleCnt="4" custScaleY="119427">
        <dgm:presLayoutVars>
          <dgm:bulletEnabled val="1"/>
        </dgm:presLayoutVars>
      </dgm:prSet>
      <dgm:spPr/>
    </dgm:pt>
    <dgm:pt modelId="{E62A7380-2ACF-41EA-8D0D-61C345BD3173}" type="pres">
      <dgm:prSet presAssocID="{4C16AC95-0D58-4C08-8712-52070F6DE870}" presName="root" presStyleCnt="0"/>
      <dgm:spPr/>
    </dgm:pt>
    <dgm:pt modelId="{C25DC35C-98B5-4388-8821-3F58C8B12D31}" type="pres">
      <dgm:prSet presAssocID="{4C16AC95-0D58-4C08-8712-52070F6DE870}" presName="rootComposite" presStyleCnt="0"/>
      <dgm:spPr/>
    </dgm:pt>
    <dgm:pt modelId="{A428AD8D-0C3D-49ED-862F-3C4450C4DA76}" type="pres">
      <dgm:prSet presAssocID="{4C16AC95-0D58-4C08-8712-52070F6DE870}" presName="rootText" presStyleLbl="node1" presStyleIdx="1" presStyleCnt="2"/>
      <dgm:spPr/>
    </dgm:pt>
    <dgm:pt modelId="{CBC347BE-D248-4C4A-ACF2-E3CECF843870}" type="pres">
      <dgm:prSet presAssocID="{4C16AC95-0D58-4C08-8712-52070F6DE870}" presName="rootConnector" presStyleLbl="node1" presStyleIdx="1" presStyleCnt="2"/>
      <dgm:spPr/>
    </dgm:pt>
    <dgm:pt modelId="{DBFD0FD4-14D7-43AB-909E-8879F96479DF}" type="pres">
      <dgm:prSet presAssocID="{4C16AC95-0D58-4C08-8712-52070F6DE870}" presName="childShape" presStyleCnt="0"/>
      <dgm:spPr/>
    </dgm:pt>
    <dgm:pt modelId="{57602A2D-BB70-430F-9064-AAD8C6BA3D21}" type="pres">
      <dgm:prSet presAssocID="{DE8109FC-BD84-485D-8383-C9A0F7184D58}" presName="Name13" presStyleLbl="parChTrans1D2" presStyleIdx="2" presStyleCnt="4"/>
      <dgm:spPr/>
    </dgm:pt>
    <dgm:pt modelId="{9367AD98-7A59-4086-8C9B-388A799A9ACC}" type="pres">
      <dgm:prSet presAssocID="{2B2ACB38-76AB-4A4C-8320-DDB3A7F211C8}" presName="childText" presStyleLbl="bgAcc1" presStyleIdx="2" presStyleCnt="4">
        <dgm:presLayoutVars>
          <dgm:bulletEnabled val="1"/>
        </dgm:presLayoutVars>
      </dgm:prSet>
      <dgm:spPr/>
    </dgm:pt>
    <dgm:pt modelId="{E3586AE4-896C-49D3-A1FA-77CCBFEF0843}" type="pres">
      <dgm:prSet presAssocID="{8433A07C-6439-4BC4-9CB3-3025D3334555}" presName="Name13" presStyleLbl="parChTrans1D2" presStyleIdx="3" presStyleCnt="4"/>
      <dgm:spPr/>
    </dgm:pt>
    <dgm:pt modelId="{0EBE67A0-2557-4946-8D36-56EF85210B3B}" type="pres">
      <dgm:prSet presAssocID="{74EA5186-A0B5-4FC4-A38B-02F06477B81B}" presName="childText" presStyleLbl="bgAcc1" presStyleIdx="3" presStyleCnt="4" custScaleX="96448" custScaleY="118022">
        <dgm:presLayoutVars>
          <dgm:bulletEnabled val="1"/>
        </dgm:presLayoutVars>
      </dgm:prSet>
      <dgm:spPr/>
    </dgm:pt>
  </dgm:ptLst>
  <dgm:cxnLst>
    <dgm:cxn modelId="{717A6D01-EF4C-48AD-8813-EAD7B8548CA3}" type="presOf" srcId="{8433A07C-6439-4BC4-9CB3-3025D3334555}" destId="{E3586AE4-896C-49D3-A1FA-77CCBFEF0843}" srcOrd="0" destOrd="0" presId="urn:microsoft.com/office/officeart/2005/8/layout/hierarchy3"/>
    <dgm:cxn modelId="{BCBAAD06-A2C7-4E28-A025-F3BDFCB6A523}" type="presOf" srcId="{B9BAEA7B-773C-4DAC-AA5E-8C9D2CC727CD}" destId="{E4C2623E-AFEB-4A86-8A74-60FEA14F7CBA}" srcOrd="0" destOrd="0" presId="urn:microsoft.com/office/officeart/2005/8/layout/hierarchy3"/>
    <dgm:cxn modelId="{4089FE09-DECA-46A3-A299-6A58B3262607}" srcId="{1AC1BC99-75D4-437E-8DDD-55F8A2C0D6CC}" destId="{BEC8C788-7871-4378-8D19-C58AC83125C6}" srcOrd="0" destOrd="0" parTransId="{B9BAEA7B-773C-4DAC-AA5E-8C9D2CC727CD}" sibTransId="{AE31EBDA-763B-42C8-907E-E3F8A1AC96AF}"/>
    <dgm:cxn modelId="{E612A525-501F-4CCF-844D-3D47BE18B24F}" type="presOf" srcId="{BEC8C788-7871-4378-8D19-C58AC83125C6}" destId="{E9738B2C-2088-41B3-AA8C-5235DC056F4E}" srcOrd="0" destOrd="0" presId="urn:microsoft.com/office/officeart/2005/8/layout/hierarchy3"/>
    <dgm:cxn modelId="{1A382229-52EB-434A-A500-C246680A6E4B}" type="presOf" srcId="{2B2ACB38-76AB-4A4C-8320-DDB3A7F211C8}" destId="{9367AD98-7A59-4086-8C9B-388A799A9ACC}" srcOrd="0" destOrd="0" presId="urn:microsoft.com/office/officeart/2005/8/layout/hierarchy3"/>
    <dgm:cxn modelId="{EF1F4231-B2CC-4145-9BE8-417E8142CC56}" type="presOf" srcId="{CACCC28A-97A8-4752-A03D-D7C50CD3CEEF}" destId="{8BF2ADAC-C840-4992-B77D-CBD78FEC5820}" srcOrd="0" destOrd="0" presId="urn:microsoft.com/office/officeart/2005/8/layout/hierarchy3"/>
    <dgm:cxn modelId="{CBCA8C32-6FF1-45ED-A041-B5CF0DB3BE4D}" type="presOf" srcId="{1AC1BC99-75D4-437E-8DDD-55F8A2C0D6CC}" destId="{A0563268-B703-4108-97E2-5C09E1BD1CB8}" srcOrd="1" destOrd="0" presId="urn:microsoft.com/office/officeart/2005/8/layout/hierarchy3"/>
    <dgm:cxn modelId="{3638D036-03C8-4649-A704-F61DA0903B7A}" srcId="{19E34D6D-D061-4141-9393-EFA67F4C6CF9}" destId="{4C16AC95-0D58-4C08-8712-52070F6DE870}" srcOrd="1" destOrd="0" parTransId="{6FBB8D6A-9941-4623-9B25-699F2B52DA2B}" sibTransId="{183E8E38-3A25-40D5-BB21-5BC90A5AC245}"/>
    <dgm:cxn modelId="{07B6606C-F256-4449-8895-4C08990BBCAF}" srcId="{4C16AC95-0D58-4C08-8712-52070F6DE870}" destId="{2B2ACB38-76AB-4A4C-8320-DDB3A7F211C8}" srcOrd="0" destOrd="0" parTransId="{DE8109FC-BD84-485D-8383-C9A0F7184D58}" sibTransId="{A05F4EF0-8F5B-44A2-9038-0AD41060F4A8}"/>
    <dgm:cxn modelId="{C63CF276-A389-407C-B2B3-6CF3C2C47553}" type="presOf" srcId="{4C16AC95-0D58-4C08-8712-52070F6DE870}" destId="{A428AD8D-0C3D-49ED-862F-3C4450C4DA76}" srcOrd="0" destOrd="0" presId="urn:microsoft.com/office/officeart/2005/8/layout/hierarchy3"/>
    <dgm:cxn modelId="{C353C281-FAF8-4596-B294-DF43DF526BCD}" type="presOf" srcId="{74EA5186-A0B5-4FC4-A38B-02F06477B81B}" destId="{0EBE67A0-2557-4946-8D36-56EF85210B3B}" srcOrd="0" destOrd="0" presId="urn:microsoft.com/office/officeart/2005/8/layout/hierarchy3"/>
    <dgm:cxn modelId="{E649A285-92D2-4A7D-A68E-03F077BF3364}" type="presOf" srcId="{001DAC15-AC31-4B60-9604-8477D3E08FC3}" destId="{2F2D47C6-6F32-4060-A142-2B06C7D2A826}" srcOrd="0" destOrd="0" presId="urn:microsoft.com/office/officeart/2005/8/layout/hierarchy3"/>
    <dgm:cxn modelId="{9529D6B0-F67E-4FDC-BD21-1E0F8CD17014}" type="presOf" srcId="{4C16AC95-0D58-4C08-8712-52070F6DE870}" destId="{CBC347BE-D248-4C4A-ACF2-E3CECF843870}" srcOrd="1" destOrd="0" presId="urn:microsoft.com/office/officeart/2005/8/layout/hierarchy3"/>
    <dgm:cxn modelId="{209240B5-E3CA-4DF9-BBFA-2E8250919F01}" srcId="{4C16AC95-0D58-4C08-8712-52070F6DE870}" destId="{74EA5186-A0B5-4FC4-A38B-02F06477B81B}" srcOrd="1" destOrd="0" parTransId="{8433A07C-6439-4BC4-9CB3-3025D3334555}" sibTransId="{FE24BCD4-D8F6-499D-9FBD-39427DEC8587}"/>
    <dgm:cxn modelId="{185261D0-43EF-40CE-BFA8-F1C5E8294D4D}" type="presOf" srcId="{19E34D6D-D061-4141-9393-EFA67F4C6CF9}" destId="{7BA886AE-92C9-4CC8-BA87-8D5CFAD5DA86}" srcOrd="0" destOrd="0" presId="urn:microsoft.com/office/officeart/2005/8/layout/hierarchy3"/>
    <dgm:cxn modelId="{7470E8D8-E30D-4767-A49E-2AA0D5FDD0F1}" srcId="{19E34D6D-D061-4141-9393-EFA67F4C6CF9}" destId="{1AC1BC99-75D4-437E-8DDD-55F8A2C0D6CC}" srcOrd="0" destOrd="0" parTransId="{AF64F593-80F0-4C83-9D3F-CC59CA5D4ACA}" sibTransId="{F5D10832-2566-4783-9AE2-EBCBE6D4E041}"/>
    <dgm:cxn modelId="{024B96DA-9104-457C-B161-5E956461CD38}" type="presOf" srcId="{DE8109FC-BD84-485D-8383-C9A0F7184D58}" destId="{57602A2D-BB70-430F-9064-AAD8C6BA3D21}" srcOrd="0" destOrd="0" presId="urn:microsoft.com/office/officeart/2005/8/layout/hierarchy3"/>
    <dgm:cxn modelId="{27BC76E1-59AA-4E96-A959-D8362552CC2D}" type="presOf" srcId="{1AC1BC99-75D4-437E-8DDD-55F8A2C0D6CC}" destId="{0202E7B1-CB12-4739-B999-4FB84C6BF871}" srcOrd="0" destOrd="0" presId="urn:microsoft.com/office/officeart/2005/8/layout/hierarchy3"/>
    <dgm:cxn modelId="{A15357F4-7164-4746-A6B0-C51FCF37FA03}" srcId="{1AC1BC99-75D4-437E-8DDD-55F8A2C0D6CC}" destId="{CACCC28A-97A8-4752-A03D-D7C50CD3CEEF}" srcOrd="1" destOrd="0" parTransId="{001DAC15-AC31-4B60-9604-8477D3E08FC3}" sibTransId="{EB4A7AA5-330A-4A86-91B3-0577AFF6F438}"/>
    <dgm:cxn modelId="{1DA977E8-7578-48D0-A766-40AFF3007B25}" type="presParOf" srcId="{7BA886AE-92C9-4CC8-BA87-8D5CFAD5DA86}" destId="{EA310A76-0189-40C2-B88E-C2A4E0CD8E24}" srcOrd="0" destOrd="0" presId="urn:microsoft.com/office/officeart/2005/8/layout/hierarchy3"/>
    <dgm:cxn modelId="{6C2AFA89-E0F0-48C2-BA72-100CA404B321}" type="presParOf" srcId="{EA310A76-0189-40C2-B88E-C2A4E0CD8E24}" destId="{07B3354F-26EE-4058-AAA5-C9AF8D1108ED}" srcOrd="0" destOrd="0" presId="urn:microsoft.com/office/officeart/2005/8/layout/hierarchy3"/>
    <dgm:cxn modelId="{24A30F73-E5F4-4A32-9448-2368ABCA10E8}" type="presParOf" srcId="{07B3354F-26EE-4058-AAA5-C9AF8D1108ED}" destId="{0202E7B1-CB12-4739-B999-4FB84C6BF871}" srcOrd="0" destOrd="0" presId="urn:microsoft.com/office/officeart/2005/8/layout/hierarchy3"/>
    <dgm:cxn modelId="{F0C7AAE0-900E-421A-8429-BC6BB1DA022F}" type="presParOf" srcId="{07B3354F-26EE-4058-AAA5-C9AF8D1108ED}" destId="{A0563268-B703-4108-97E2-5C09E1BD1CB8}" srcOrd="1" destOrd="0" presId="urn:microsoft.com/office/officeart/2005/8/layout/hierarchy3"/>
    <dgm:cxn modelId="{44F65808-F756-4220-BF33-DA29F63F2CF4}" type="presParOf" srcId="{EA310A76-0189-40C2-B88E-C2A4E0CD8E24}" destId="{409041D6-293C-44ED-B15E-A2C13BCD1D79}" srcOrd="1" destOrd="0" presId="urn:microsoft.com/office/officeart/2005/8/layout/hierarchy3"/>
    <dgm:cxn modelId="{EA470E02-678B-4404-8C1E-82B65120D7F7}" type="presParOf" srcId="{409041D6-293C-44ED-B15E-A2C13BCD1D79}" destId="{E4C2623E-AFEB-4A86-8A74-60FEA14F7CBA}" srcOrd="0" destOrd="0" presId="urn:microsoft.com/office/officeart/2005/8/layout/hierarchy3"/>
    <dgm:cxn modelId="{B76777CB-E0F2-4E07-A255-248B66F590E9}" type="presParOf" srcId="{409041D6-293C-44ED-B15E-A2C13BCD1D79}" destId="{E9738B2C-2088-41B3-AA8C-5235DC056F4E}" srcOrd="1" destOrd="0" presId="urn:microsoft.com/office/officeart/2005/8/layout/hierarchy3"/>
    <dgm:cxn modelId="{6403FB1E-F188-428F-A179-4498A83B9E8F}" type="presParOf" srcId="{409041D6-293C-44ED-B15E-A2C13BCD1D79}" destId="{2F2D47C6-6F32-4060-A142-2B06C7D2A826}" srcOrd="2" destOrd="0" presId="urn:microsoft.com/office/officeart/2005/8/layout/hierarchy3"/>
    <dgm:cxn modelId="{93F3877D-F3D3-4720-835B-52997C492899}" type="presParOf" srcId="{409041D6-293C-44ED-B15E-A2C13BCD1D79}" destId="{8BF2ADAC-C840-4992-B77D-CBD78FEC5820}" srcOrd="3" destOrd="0" presId="urn:microsoft.com/office/officeart/2005/8/layout/hierarchy3"/>
    <dgm:cxn modelId="{08744DC5-3EBE-421F-9357-5E58BA77C4BC}" type="presParOf" srcId="{7BA886AE-92C9-4CC8-BA87-8D5CFAD5DA86}" destId="{E62A7380-2ACF-41EA-8D0D-61C345BD3173}" srcOrd="1" destOrd="0" presId="urn:microsoft.com/office/officeart/2005/8/layout/hierarchy3"/>
    <dgm:cxn modelId="{2CAA73A3-13B7-4769-8C01-1EA413744D09}" type="presParOf" srcId="{E62A7380-2ACF-41EA-8D0D-61C345BD3173}" destId="{C25DC35C-98B5-4388-8821-3F58C8B12D31}" srcOrd="0" destOrd="0" presId="urn:microsoft.com/office/officeart/2005/8/layout/hierarchy3"/>
    <dgm:cxn modelId="{3239C71E-7FDD-4BE1-92CC-18BD4E184ACE}" type="presParOf" srcId="{C25DC35C-98B5-4388-8821-3F58C8B12D31}" destId="{A428AD8D-0C3D-49ED-862F-3C4450C4DA76}" srcOrd="0" destOrd="0" presId="urn:microsoft.com/office/officeart/2005/8/layout/hierarchy3"/>
    <dgm:cxn modelId="{5F7AD905-CF1B-4D61-AD2A-00B56E5ED2DB}" type="presParOf" srcId="{C25DC35C-98B5-4388-8821-3F58C8B12D31}" destId="{CBC347BE-D248-4C4A-ACF2-E3CECF843870}" srcOrd="1" destOrd="0" presId="urn:microsoft.com/office/officeart/2005/8/layout/hierarchy3"/>
    <dgm:cxn modelId="{E1A9115E-AB52-484B-98E3-447BD0D7DF8A}" type="presParOf" srcId="{E62A7380-2ACF-41EA-8D0D-61C345BD3173}" destId="{DBFD0FD4-14D7-43AB-909E-8879F96479DF}" srcOrd="1" destOrd="0" presId="urn:microsoft.com/office/officeart/2005/8/layout/hierarchy3"/>
    <dgm:cxn modelId="{2A0A4BCF-15D1-4387-9A41-DAEF3D2086BD}" type="presParOf" srcId="{DBFD0FD4-14D7-43AB-909E-8879F96479DF}" destId="{57602A2D-BB70-430F-9064-AAD8C6BA3D21}" srcOrd="0" destOrd="0" presId="urn:microsoft.com/office/officeart/2005/8/layout/hierarchy3"/>
    <dgm:cxn modelId="{0E43783D-98D5-459F-B2FF-3F546101FD0D}" type="presParOf" srcId="{DBFD0FD4-14D7-43AB-909E-8879F96479DF}" destId="{9367AD98-7A59-4086-8C9B-388A799A9ACC}" srcOrd="1" destOrd="0" presId="urn:microsoft.com/office/officeart/2005/8/layout/hierarchy3"/>
    <dgm:cxn modelId="{F2C977DF-C2FC-4D1E-AB08-271FE761C7C3}" type="presParOf" srcId="{DBFD0FD4-14D7-43AB-909E-8879F96479DF}" destId="{E3586AE4-896C-49D3-A1FA-77CCBFEF0843}" srcOrd="2" destOrd="0" presId="urn:microsoft.com/office/officeart/2005/8/layout/hierarchy3"/>
    <dgm:cxn modelId="{360FB918-D428-47FD-BC73-870F042245C3}" type="presParOf" srcId="{DBFD0FD4-14D7-43AB-909E-8879F96479DF}" destId="{0EBE67A0-2557-4946-8D36-56EF85210B3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2E7B1-CB12-4739-B999-4FB84C6BF871}">
      <dsp:nvSpPr>
        <dsp:cNvPr id="0" name=""/>
        <dsp:cNvSpPr/>
      </dsp:nvSpPr>
      <dsp:spPr>
        <a:xfrm>
          <a:off x="332164" y="11328"/>
          <a:ext cx="2594854" cy="129742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林裕皓</a:t>
          </a:r>
        </a:p>
      </dsp:txBody>
      <dsp:txXfrm>
        <a:off x="370164" y="49328"/>
        <a:ext cx="2518854" cy="1221427"/>
      </dsp:txXfrm>
    </dsp:sp>
    <dsp:sp modelId="{E4C2623E-AFEB-4A86-8A74-60FEA14F7CBA}">
      <dsp:nvSpPr>
        <dsp:cNvPr id="0" name=""/>
        <dsp:cNvSpPr/>
      </dsp:nvSpPr>
      <dsp:spPr>
        <a:xfrm>
          <a:off x="591649" y="1308755"/>
          <a:ext cx="284473" cy="962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2029"/>
              </a:lnTo>
              <a:lnTo>
                <a:pt x="284473" y="96202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38B2C-2088-41B3-AA8C-5235DC056F4E}">
      <dsp:nvSpPr>
        <dsp:cNvPr id="0" name=""/>
        <dsp:cNvSpPr/>
      </dsp:nvSpPr>
      <dsp:spPr>
        <a:xfrm>
          <a:off x="876123" y="1622071"/>
          <a:ext cx="2075883" cy="1297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礦場</a:t>
          </a:r>
          <a:endParaRPr lang="en-US" altLang="zh-TW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對戰</a:t>
          </a:r>
        </a:p>
      </dsp:txBody>
      <dsp:txXfrm>
        <a:off x="914123" y="1660071"/>
        <a:ext cx="1999883" cy="1221427"/>
      </dsp:txXfrm>
    </dsp:sp>
    <dsp:sp modelId="{2F2D47C6-6F32-4060-A142-2B06C7D2A826}">
      <dsp:nvSpPr>
        <dsp:cNvPr id="0" name=""/>
        <dsp:cNvSpPr/>
      </dsp:nvSpPr>
      <dsp:spPr>
        <a:xfrm>
          <a:off x="591649" y="1308755"/>
          <a:ext cx="284473" cy="2709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839"/>
              </a:lnTo>
              <a:lnTo>
                <a:pt x="284473" y="270983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2ADAC-C840-4992-B77D-CBD78FEC5820}">
      <dsp:nvSpPr>
        <dsp:cNvPr id="0" name=""/>
        <dsp:cNvSpPr/>
      </dsp:nvSpPr>
      <dsp:spPr>
        <a:xfrm>
          <a:off x="876123" y="3243855"/>
          <a:ext cx="2075883" cy="15494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 dirty="0"/>
        </a:p>
      </dsp:txBody>
      <dsp:txXfrm>
        <a:off x="921506" y="3289238"/>
        <a:ext cx="1985117" cy="1458712"/>
      </dsp:txXfrm>
    </dsp:sp>
    <dsp:sp modelId="{A428AD8D-0C3D-49ED-862F-3C4450C4DA76}">
      <dsp:nvSpPr>
        <dsp:cNvPr id="0" name=""/>
        <dsp:cNvSpPr/>
      </dsp:nvSpPr>
      <dsp:spPr>
        <a:xfrm>
          <a:off x="3600720" y="287"/>
          <a:ext cx="2594854" cy="129742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陳冠良</a:t>
          </a:r>
        </a:p>
      </dsp:txBody>
      <dsp:txXfrm>
        <a:off x="3638720" y="38287"/>
        <a:ext cx="2518854" cy="1221427"/>
      </dsp:txXfrm>
    </dsp:sp>
    <dsp:sp modelId="{57602A2D-BB70-430F-9064-AAD8C6BA3D21}">
      <dsp:nvSpPr>
        <dsp:cNvPr id="0" name=""/>
        <dsp:cNvSpPr/>
      </dsp:nvSpPr>
      <dsp:spPr>
        <a:xfrm>
          <a:off x="3860206" y="1297714"/>
          <a:ext cx="259485" cy="973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070"/>
              </a:lnTo>
              <a:lnTo>
                <a:pt x="259485" y="97307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7AD98-7A59-4086-8C9B-388A799A9ACC}">
      <dsp:nvSpPr>
        <dsp:cNvPr id="0" name=""/>
        <dsp:cNvSpPr/>
      </dsp:nvSpPr>
      <dsp:spPr>
        <a:xfrm>
          <a:off x="4119691" y="1622071"/>
          <a:ext cx="2075883" cy="1297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抽卡系統</a:t>
          </a:r>
          <a:endParaRPr lang="en-US" altLang="zh-TW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背包</a:t>
          </a:r>
          <a:endParaRPr lang="en-US" altLang="zh-TW" sz="1900" kern="1200" dirty="0"/>
        </a:p>
      </dsp:txBody>
      <dsp:txXfrm>
        <a:off x="4157691" y="1660071"/>
        <a:ext cx="1999883" cy="1221427"/>
      </dsp:txXfrm>
    </dsp:sp>
    <dsp:sp modelId="{E3586AE4-896C-49D3-A1FA-77CCBFEF0843}">
      <dsp:nvSpPr>
        <dsp:cNvPr id="0" name=""/>
        <dsp:cNvSpPr/>
      </dsp:nvSpPr>
      <dsp:spPr>
        <a:xfrm>
          <a:off x="3860206" y="1297714"/>
          <a:ext cx="259485" cy="271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1765"/>
              </a:lnTo>
              <a:lnTo>
                <a:pt x="259485" y="271176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67A0-2557-4946-8D36-56EF85210B3B}">
      <dsp:nvSpPr>
        <dsp:cNvPr id="0" name=""/>
        <dsp:cNvSpPr/>
      </dsp:nvSpPr>
      <dsp:spPr>
        <a:xfrm>
          <a:off x="4119691" y="3243855"/>
          <a:ext cx="2002148" cy="1531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  <a:endParaRPr lang="zh-TW" altLang="en-US" sz="1600" kern="1200" dirty="0"/>
        </a:p>
      </dsp:txBody>
      <dsp:txXfrm>
        <a:off x="4164540" y="3288704"/>
        <a:ext cx="1912450" cy="14415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2E7B1-CB12-4739-B999-4FB84C6BF871}">
      <dsp:nvSpPr>
        <dsp:cNvPr id="0" name=""/>
        <dsp:cNvSpPr/>
      </dsp:nvSpPr>
      <dsp:spPr>
        <a:xfrm>
          <a:off x="332164" y="11328"/>
          <a:ext cx="2594854" cy="129742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廖柏瑋</a:t>
          </a:r>
        </a:p>
      </dsp:txBody>
      <dsp:txXfrm>
        <a:off x="370164" y="49328"/>
        <a:ext cx="2518854" cy="1221427"/>
      </dsp:txXfrm>
    </dsp:sp>
    <dsp:sp modelId="{E4C2623E-AFEB-4A86-8A74-60FEA14F7CBA}">
      <dsp:nvSpPr>
        <dsp:cNvPr id="0" name=""/>
        <dsp:cNvSpPr/>
      </dsp:nvSpPr>
      <dsp:spPr>
        <a:xfrm>
          <a:off x="591649" y="1308755"/>
          <a:ext cx="284473" cy="962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2029"/>
              </a:lnTo>
              <a:lnTo>
                <a:pt x="284473" y="96202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38B2C-2088-41B3-AA8C-5235DC056F4E}">
      <dsp:nvSpPr>
        <dsp:cNvPr id="0" name=""/>
        <dsp:cNvSpPr/>
      </dsp:nvSpPr>
      <dsp:spPr>
        <a:xfrm>
          <a:off x="876123" y="1622071"/>
          <a:ext cx="2075883" cy="1297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製圖</a:t>
          </a:r>
          <a:endParaRPr lang="en-US" altLang="zh-TW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圖鑑</a:t>
          </a:r>
        </a:p>
      </dsp:txBody>
      <dsp:txXfrm>
        <a:off x="914123" y="1660071"/>
        <a:ext cx="1999883" cy="1221427"/>
      </dsp:txXfrm>
    </dsp:sp>
    <dsp:sp modelId="{2F2D47C6-6F32-4060-A142-2B06C7D2A826}">
      <dsp:nvSpPr>
        <dsp:cNvPr id="0" name=""/>
        <dsp:cNvSpPr/>
      </dsp:nvSpPr>
      <dsp:spPr>
        <a:xfrm>
          <a:off x="591649" y="1308755"/>
          <a:ext cx="284473" cy="2709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9839"/>
              </a:lnTo>
              <a:lnTo>
                <a:pt x="284473" y="2709839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2ADAC-C840-4992-B77D-CBD78FEC5820}">
      <dsp:nvSpPr>
        <dsp:cNvPr id="0" name=""/>
        <dsp:cNvSpPr/>
      </dsp:nvSpPr>
      <dsp:spPr>
        <a:xfrm>
          <a:off x="876123" y="3243855"/>
          <a:ext cx="2075883" cy="15494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6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photoshop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600" kern="1200" dirty="0"/>
        </a:p>
      </dsp:txBody>
      <dsp:txXfrm>
        <a:off x="921506" y="3289238"/>
        <a:ext cx="1985117" cy="1458712"/>
      </dsp:txXfrm>
    </dsp:sp>
    <dsp:sp modelId="{A428AD8D-0C3D-49ED-862F-3C4450C4DA76}">
      <dsp:nvSpPr>
        <dsp:cNvPr id="0" name=""/>
        <dsp:cNvSpPr/>
      </dsp:nvSpPr>
      <dsp:spPr>
        <a:xfrm>
          <a:off x="3600720" y="287"/>
          <a:ext cx="2594854" cy="1297427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徐華岑</a:t>
          </a:r>
        </a:p>
      </dsp:txBody>
      <dsp:txXfrm>
        <a:off x="3638720" y="38287"/>
        <a:ext cx="2518854" cy="1221427"/>
      </dsp:txXfrm>
    </dsp:sp>
    <dsp:sp modelId="{57602A2D-BB70-430F-9064-AAD8C6BA3D21}">
      <dsp:nvSpPr>
        <dsp:cNvPr id="0" name=""/>
        <dsp:cNvSpPr/>
      </dsp:nvSpPr>
      <dsp:spPr>
        <a:xfrm>
          <a:off x="3860206" y="1297714"/>
          <a:ext cx="259485" cy="973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070"/>
              </a:lnTo>
              <a:lnTo>
                <a:pt x="259485" y="973070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7AD98-7A59-4086-8C9B-388A799A9ACC}">
      <dsp:nvSpPr>
        <dsp:cNvPr id="0" name=""/>
        <dsp:cNvSpPr/>
      </dsp:nvSpPr>
      <dsp:spPr>
        <a:xfrm>
          <a:off x="4119691" y="1622071"/>
          <a:ext cx="2075883" cy="12974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註冊登入</a:t>
          </a:r>
          <a:endParaRPr lang="en-US" altLang="zh-TW" sz="1900" kern="1200" dirty="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遊戲百科</a:t>
          </a:r>
        </a:p>
        <a:p>
          <a:pPr marL="0" lvl="0" indent="0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        </a:t>
          </a:r>
        </a:p>
      </dsp:txBody>
      <dsp:txXfrm>
        <a:off x="4157691" y="1660071"/>
        <a:ext cx="1999883" cy="1221427"/>
      </dsp:txXfrm>
    </dsp:sp>
    <dsp:sp modelId="{E3586AE4-896C-49D3-A1FA-77CCBFEF0843}">
      <dsp:nvSpPr>
        <dsp:cNvPr id="0" name=""/>
        <dsp:cNvSpPr/>
      </dsp:nvSpPr>
      <dsp:spPr>
        <a:xfrm>
          <a:off x="3860206" y="1297714"/>
          <a:ext cx="259485" cy="2711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1765"/>
              </a:lnTo>
              <a:lnTo>
                <a:pt x="259485" y="2711765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67A0-2557-4946-8D36-56EF85210B3B}">
      <dsp:nvSpPr>
        <dsp:cNvPr id="0" name=""/>
        <dsp:cNvSpPr/>
      </dsp:nvSpPr>
      <dsp:spPr>
        <a:xfrm>
          <a:off x="4119691" y="3243855"/>
          <a:ext cx="2002148" cy="15312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功能使用技術</a:t>
          </a:r>
          <a:r>
            <a:rPr lang="en-US" altLang="zh-TW" sz="1600" kern="1200" dirty="0">
              <a:latin typeface="標楷體" panose="03000509000000000000" pitchFamily="65" charset="-120"/>
              <a:ea typeface="標楷體" panose="03000509000000000000" pitchFamily="65" charset="-120"/>
            </a:rPr>
            <a:t>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html/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css</a:t>
          </a: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</a:t>
          </a:r>
          <a:r>
            <a:rPr lang="en-US" altLang="zh-TW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  <a:endParaRPr lang="en-US" altLang="zh-TW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AJAX</a:t>
          </a:r>
          <a:endParaRPr lang="zh-TW" altLang="en-US" sz="1600" kern="1200" dirty="0"/>
        </a:p>
      </dsp:txBody>
      <dsp:txXfrm>
        <a:off x="4164540" y="3288704"/>
        <a:ext cx="1912450" cy="1441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2023/10/11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2023/10/11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5D5A74-BD54-8FD4-A9F3-AA2A7920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B0EA5506-5C77-4A4C-8F16-8EC3CBEC5720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5D5A74-BD54-8FD4-A9F3-AA2A7920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B0EA5506-5C77-4A4C-8F16-8EC3CBEC5720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539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72B84ABE-F814-8085-99D9-184E2817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190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4644F2F7-0175-A630-21EA-2E31C7BDD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4308BB5-8446-4303-AA62-A0F48BD1DAC7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373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A1359A57-F17F-123E-4C41-B72280D66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6CB5358-FDC0-4253-BA24-C6EE141CA75A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38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72B84ABE-F814-8085-99D9-184E2817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748D895B-53E5-725B-4C28-EF4A5512D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C75E114-DBDF-4A5F-821E-D47A0B8DB17D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E55BB4C0-2B8E-7F74-8D56-46C67AA0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DE64F84-64EF-4A21-9ECE-5AADC4E0ACC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4644F2F7-0175-A630-21EA-2E31C7BDD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4308BB5-8446-4303-AA62-A0F48BD1DAC7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A1359A57-F17F-123E-4C41-B72280D66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6CB5358-FDC0-4253-BA24-C6EE141CA75A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5">
            <a:extLst>
              <a:ext uri="{FF2B5EF4-FFF2-40B4-BE49-F238E27FC236}">
                <a16:creationId xmlns:a16="http://schemas.microsoft.com/office/drawing/2014/main" id="{E2D167AA-AC85-67ED-FCE7-C8ECDA2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29EC6EC-416D-4A72-9355-59A9935B9B54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2761EBAC-ED47-9270-E740-EA848A4E0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F44D928E-CFC4-4079-ACB3-B69E7BB96CC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C73D05A0-329D-43CC-F2AC-A5B49C824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280E951-E9B0-4102-A13F-E31170A35988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  <p:sldLayoutId id="2147483689" r:id="rId10"/>
    <p:sldLayoutId id="2147483690" r:id="rId11"/>
    <p:sldLayoutId id="2147483691" r:id="rId12"/>
    <p:sldLayoutId id="2147483692" r:id="rId13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fif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090" y="2268558"/>
            <a:ext cx="9906000" cy="72008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挖礦遊戲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6DB61-FDA3-7301-E32A-5A4C7417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8E9313-EDBE-4E6F-8330-4C4C5F95F7E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組別：第五組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組員：陳冠良 林裕晧 廖柏瑋 徐華岑</a:t>
            </a:r>
            <a:endParaRPr lang="en-US" altLang="zh-TW" sz="2400" b="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 dirty="0">
                <a:solidFill>
                  <a:schemeClr val="accent4"/>
                </a:solidFill>
              </a:rPr>
              <a:t>指導老師：趙令文</a:t>
            </a:r>
            <a:endParaRPr lang="en-US" altLang="zh-TW" sz="2400" b="0" dirty="0">
              <a:solidFill>
                <a:schemeClr val="accent4"/>
              </a:solidFill>
            </a:endParaRPr>
          </a:p>
        </p:txBody>
      </p:sp>
      <p:pic>
        <p:nvPicPr>
          <p:cNvPr id="16" name="圖片 15" descr="一張含有 卡通, 貓, 動畫卡通, 美工圖案 的圖片&#10;&#10;自動產生的描述">
            <a:extLst>
              <a:ext uri="{FF2B5EF4-FFF2-40B4-BE49-F238E27FC236}">
                <a16:creationId xmlns:a16="http://schemas.microsoft.com/office/drawing/2014/main" id="{9B179391-19F3-CCE8-7CBC-E6F29354C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3051382"/>
            <a:ext cx="4303358" cy="3648074"/>
          </a:xfrm>
          <a:prstGeom prst="rect">
            <a:avLst/>
          </a:prstGeom>
        </p:spPr>
      </p:pic>
      <p:pic>
        <p:nvPicPr>
          <p:cNvPr id="18" name="圖片 17" descr="一張含有 美工圖案, 圖解, 卡通 的圖片&#10;&#10;自動產生的描述">
            <a:extLst>
              <a:ext uri="{FF2B5EF4-FFF2-40B4-BE49-F238E27FC236}">
                <a16:creationId xmlns:a16="http://schemas.microsoft.com/office/drawing/2014/main" id="{4E57D871-7F07-7CD6-E61F-0832ED6F8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-68607"/>
            <a:ext cx="3240360" cy="28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035A3AB-7F11-44AA-843F-4F6A9B29B1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9" name="標題 3">
            <a:extLst>
              <a:ext uri="{FF2B5EF4-FFF2-40B4-BE49-F238E27FC236}">
                <a16:creationId xmlns:a16="http://schemas.microsoft.com/office/drawing/2014/main" id="{84DA182A-D8FC-434C-A9C6-9DA701E112D6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遊戲首頁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EDBACE-8FF4-B9AC-EC8D-5FE70251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0" y="1280365"/>
            <a:ext cx="9493967" cy="42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1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13DE0CF-A6F0-4058-B644-22B920A247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6" name="標題 3">
            <a:extLst>
              <a:ext uri="{FF2B5EF4-FFF2-40B4-BE49-F238E27FC236}">
                <a16:creationId xmlns:a16="http://schemas.microsoft.com/office/drawing/2014/main" id="{D19C15A7-201E-40CA-ACD5-3A4D2778F735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註冊、登入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5B741A-21E8-5D0A-92C9-96CF7C7D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18" y="1268760"/>
            <a:ext cx="2952327" cy="4642888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397F0885-BE47-6F48-44AD-E9F0169EAB06}"/>
              </a:ext>
            </a:extLst>
          </p:cNvPr>
          <p:cNvSpPr/>
          <p:nvPr/>
        </p:nvSpPr>
        <p:spPr>
          <a:xfrm flipH="1">
            <a:off x="6753200" y="1700808"/>
            <a:ext cx="2952327" cy="690562"/>
          </a:xfrm>
          <a:prstGeom prst="wedgeRoundRectCallout">
            <a:avLst>
              <a:gd name="adj1" fmla="val 41301"/>
              <a:gd name="adj2" fmla="val 91655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登入成功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/>
              <a:t>JWT token</a:t>
            </a:r>
            <a:r>
              <a:rPr lang="zh-TW" altLang="en-US" dirty="0"/>
              <a:t>儲存在</a:t>
            </a:r>
            <a:r>
              <a:rPr lang="en-US" altLang="zh-TW" dirty="0"/>
              <a:t>session</a:t>
            </a:r>
            <a:r>
              <a:rPr lang="zh-TW" altLang="en-US" dirty="0"/>
              <a:t>中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C8D1FED-4942-DDA0-503F-E26DDA94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55" y="1268760"/>
            <a:ext cx="2813852" cy="4642888"/>
          </a:xfrm>
          <a:prstGeom prst="rect">
            <a:avLst/>
          </a:prstGeom>
        </p:spPr>
      </p:pic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F64C963B-5F48-86E9-8664-1FE8B02B3BEA}"/>
              </a:ext>
            </a:extLst>
          </p:cNvPr>
          <p:cNvSpPr/>
          <p:nvPr/>
        </p:nvSpPr>
        <p:spPr>
          <a:xfrm flipH="1">
            <a:off x="0" y="2564904"/>
            <a:ext cx="2288704" cy="690562"/>
          </a:xfrm>
          <a:prstGeom prst="wedgeRoundRectCallout">
            <a:avLst>
              <a:gd name="adj1" fmla="val -51899"/>
              <a:gd name="adj2" fmla="val 108663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/>
              <a:t>密碼加密使用了</a:t>
            </a:r>
            <a:r>
              <a:rPr lang="en-US" altLang="zh-TW" sz="1600" dirty="0" err="1"/>
              <a:t>bcryptjs</a:t>
            </a:r>
            <a:r>
              <a:rPr lang="en-US" altLang="zh-TW" sz="1600" dirty="0"/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89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Söhne"/>
              </a:rPr>
              <a:t>抽卡系統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altLang="zh-TW" b="0" dirty="0">
              <a:solidFill>
                <a:srgbClr val="FFC000"/>
              </a:solidFill>
              <a:latin typeface="Söhne"/>
            </a:endParaRPr>
          </a:p>
          <a:p>
            <a:pPr marL="0" indent="0" algn="l">
              <a:buNone/>
            </a:pP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EB184CDA-2679-4898-A25A-1BAF212D9DBD}"/>
              </a:ext>
            </a:extLst>
          </p:cNvPr>
          <p:cNvSpPr txBox="1">
            <a:spLocks/>
          </p:cNvSpPr>
          <p:nvPr/>
        </p:nvSpPr>
        <p:spPr bwMode="ltGray">
          <a:xfrm>
            <a:off x="1208584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dirty="0">
                <a:solidFill>
                  <a:srgbClr val="FFC000"/>
                </a:solidFill>
                <a:latin typeface="Söhne"/>
              </a:rPr>
              <a:t>玩家抽完卡片會放入背包介面</a:t>
            </a:r>
            <a:endParaRPr lang="en-US" altLang="zh-TW" b="0" dirty="0">
              <a:solidFill>
                <a:srgbClr val="FFC000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抽卡分為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10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的球和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20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元的球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,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其中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20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元的球中</a:t>
            </a:r>
            <a:r>
              <a:rPr lang="zh-TW" altLang="en-US" b="0" dirty="0">
                <a:solidFill>
                  <a:srgbClr val="FFC000"/>
                </a:solidFill>
                <a:latin typeface="Söhne"/>
              </a:rPr>
              <a:t>高級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卡的機率更高</a:t>
            </a:r>
            <a:endParaRPr lang="en-US" altLang="zh-TW" b="0" i="0" dirty="0">
              <a:solidFill>
                <a:srgbClr val="FFC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dirty="0">
                <a:solidFill>
                  <a:srgbClr val="FFC000"/>
                </a:solidFill>
                <a:latin typeface="Söhne"/>
              </a:rPr>
              <a:t>此外也會抽到重複的卡片</a:t>
            </a:r>
            <a:endParaRPr lang="en-US" altLang="zh-TW" b="0" i="0" dirty="0">
              <a:solidFill>
                <a:srgbClr val="FFC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7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E236A20-C303-4B4E-A60D-974B4595B9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66B3C878-8517-4BF2-8445-DE2B468C099F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抽卡頁面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6E64809-B06B-6EF5-943F-04C5E5B85FAB}"/>
              </a:ext>
            </a:extLst>
          </p:cNvPr>
          <p:cNvGrpSpPr/>
          <p:nvPr/>
        </p:nvGrpSpPr>
        <p:grpSpPr>
          <a:xfrm>
            <a:off x="4564" y="982950"/>
            <a:ext cx="9503061" cy="4894322"/>
            <a:chOff x="4564" y="982950"/>
            <a:chExt cx="9503061" cy="489432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A2E512C-09C9-6139-E63F-EFC764EE0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82" y="982950"/>
              <a:ext cx="9105243" cy="4894322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8214B32-22A9-4BA4-5A4A-1E3C71AF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4" y="3766413"/>
              <a:ext cx="1314633" cy="895475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66C5A04-AD6B-DA8A-80CE-3A0B96C2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1" y="4360135"/>
              <a:ext cx="3743847" cy="1286054"/>
            </a:xfrm>
            <a:prstGeom prst="rect">
              <a:avLst/>
            </a:prstGeom>
          </p:spPr>
        </p:pic>
      </p:grpSp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378120CA-C92A-52B5-EF12-07A48DCEE32B}"/>
              </a:ext>
            </a:extLst>
          </p:cNvPr>
          <p:cNvSpPr/>
          <p:nvPr/>
        </p:nvSpPr>
        <p:spPr>
          <a:xfrm flipH="1">
            <a:off x="848544" y="5931322"/>
            <a:ext cx="2952327" cy="690562"/>
          </a:xfrm>
          <a:prstGeom prst="wedgeRoundRectCallout">
            <a:avLst>
              <a:gd name="adj1" fmla="val 48314"/>
              <a:gd name="adj2" fmla="val -11695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儲值使用了</a:t>
            </a:r>
            <a:r>
              <a:rPr lang="en-US" altLang="zh-TW" dirty="0" err="1"/>
              <a:t>ngrok</a:t>
            </a:r>
            <a:r>
              <a:rPr lang="zh-TW" altLang="en-US" dirty="0"/>
              <a:t>與第三方綠界連接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FAE3F041-2A3D-09E7-3B2D-2DD5755DA74E}"/>
              </a:ext>
            </a:extLst>
          </p:cNvPr>
          <p:cNvSpPr/>
          <p:nvPr/>
        </p:nvSpPr>
        <p:spPr>
          <a:xfrm flipH="1">
            <a:off x="2792760" y="785980"/>
            <a:ext cx="3672408" cy="539672"/>
          </a:xfrm>
          <a:prstGeom prst="wedgeRoundRectCallout">
            <a:avLst>
              <a:gd name="adj1" fmla="val 50514"/>
              <a:gd name="adj2" fmla="val 139782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用查詢功能顯示資料庫內容</a:t>
            </a:r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D519850B-EFCA-9C51-C585-A546E8DCCA5C}"/>
              </a:ext>
            </a:extLst>
          </p:cNvPr>
          <p:cNvSpPr/>
          <p:nvPr/>
        </p:nvSpPr>
        <p:spPr>
          <a:xfrm flipH="1">
            <a:off x="5241032" y="5802184"/>
            <a:ext cx="3672408" cy="539672"/>
          </a:xfrm>
          <a:prstGeom prst="wedgeRoundRectCallout">
            <a:avLst>
              <a:gd name="adj1" fmla="val 53255"/>
              <a:gd name="adj2" fmla="val -96496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卡片使用了</a:t>
            </a:r>
            <a:r>
              <a:rPr lang="en-US" altLang="zh-TW" dirty="0" err="1"/>
              <a:t>uuid</a:t>
            </a:r>
            <a:r>
              <a:rPr lang="zh-TW" altLang="en-US" dirty="0"/>
              <a:t>儲存</a:t>
            </a:r>
          </a:p>
        </p:txBody>
      </p:sp>
    </p:spTree>
    <p:extLst>
      <p:ext uri="{BB962C8B-B14F-4D97-AF65-F5344CB8AC3E}">
        <p14:creationId xmlns:p14="http://schemas.microsoft.com/office/powerpoint/2010/main" val="26695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b="1" i="0" dirty="0">
                <a:effectLst/>
                <a:latin typeface="Söhne"/>
              </a:rPr>
              <a:t>背包系統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未進入礦場的寶可夢卡片放置在背包中。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用於戰鬥競技。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A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級寶可夢戰力出眾，需謹慎選擇挖礦或戰鬥。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322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F4CA14B-DDED-4D71-A532-FC796EC43B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6C03B877-3AE5-4AD4-9FB7-D2F31E7002FC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背包頁面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FDFC141-A33D-95F8-141C-1AE865A8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613476"/>
            <a:ext cx="8928992" cy="3841197"/>
          </a:xfrm>
          <a:prstGeom prst="rect">
            <a:avLst/>
          </a:prstGeom>
        </p:spPr>
      </p:pic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B007A940-4B12-C161-56EE-B4122270BF85}"/>
              </a:ext>
            </a:extLst>
          </p:cNvPr>
          <p:cNvSpPr/>
          <p:nvPr/>
        </p:nvSpPr>
        <p:spPr>
          <a:xfrm flipH="1">
            <a:off x="5121275" y="3861048"/>
            <a:ext cx="3672408" cy="539672"/>
          </a:xfrm>
          <a:prstGeom prst="wedgeRoundRectCallout">
            <a:avLst>
              <a:gd name="adj1" fmla="val 47316"/>
              <a:gd name="adj2" fmla="val 110247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從資料庫檢索並向使用者展示數據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230D65D6-BE60-3280-1408-BAA44185A25C}"/>
              </a:ext>
            </a:extLst>
          </p:cNvPr>
          <p:cNvSpPr/>
          <p:nvPr/>
        </p:nvSpPr>
        <p:spPr>
          <a:xfrm flipH="1">
            <a:off x="632520" y="807915"/>
            <a:ext cx="3672408" cy="539672"/>
          </a:xfrm>
          <a:prstGeom prst="wedgeRoundRectCallout">
            <a:avLst>
              <a:gd name="adj1" fmla="val 47316"/>
              <a:gd name="adj2" fmla="val 110247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使用了新增完後刪除方式</a:t>
            </a:r>
          </a:p>
        </p:txBody>
      </p:sp>
    </p:spTree>
    <p:extLst>
      <p:ext uri="{BB962C8B-B14F-4D97-AF65-F5344CB8AC3E}">
        <p14:creationId xmlns:p14="http://schemas.microsoft.com/office/powerpoint/2010/main" val="228836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b="1" i="0" dirty="0">
                <a:effectLst/>
                <a:latin typeface="Söhne"/>
              </a:rPr>
              <a:t>挖礦系統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指派寶可夢進入礦場，自動轉入玩家錢包。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挖礦收益取決於寶可夢稀有度，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A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級每秒收益最高。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04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5C24B84-9643-D280-7882-608B8B31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44" y="728573"/>
            <a:ext cx="4913356" cy="581128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E8FCA91-8648-4DA6-B241-620DA5EDC5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68BC28B5-E8E7-407E-B569-E2A46C451BE8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礦場頁面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01C64941-3E5C-A183-F285-9C9E200E0D71}"/>
              </a:ext>
            </a:extLst>
          </p:cNvPr>
          <p:cNvSpPr/>
          <p:nvPr/>
        </p:nvSpPr>
        <p:spPr>
          <a:xfrm flipH="1">
            <a:off x="1064568" y="3501008"/>
            <a:ext cx="3672408" cy="539672"/>
          </a:xfrm>
          <a:prstGeom prst="wedgeRoundRectCallout">
            <a:avLst>
              <a:gd name="adj1" fmla="val -47484"/>
              <a:gd name="adj2" fmla="val 10402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</a:t>
            </a:r>
            <a:r>
              <a:rPr lang="en-US" altLang="zh-TW" dirty="0" err="1"/>
              <a:t>setInterval</a:t>
            </a:r>
            <a:r>
              <a:rPr lang="zh-TW" altLang="en-US" dirty="0"/>
              <a:t>和</a:t>
            </a:r>
            <a:r>
              <a:rPr lang="en-US" altLang="zh-TW" dirty="0" err="1"/>
              <a:t>WebSocker</a:t>
            </a:r>
            <a:r>
              <a:rPr lang="zh-TW" altLang="en-US" dirty="0"/>
              <a:t>與資料庫同步更新</a:t>
            </a:r>
          </a:p>
        </p:txBody>
      </p:sp>
    </p:spTree>
    <p:extLst>
      <p:ext uri="{BB962C8B-B14F-4D97-AF65-F5344CB8AC3E}">
        <p14:creationId xmlns:p14="http://schemas.microsoft.com/office/powerpoint/2010/main" val="35570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Söhne"/>
              </a:rPr>
              <a:t>對戰系統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玩家只能選擇背包中的卡片進行戰鬥。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每個卡片只能參加一次戰鬥，戰鬥後無法再次參加。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參與對戰需要支付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30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元的費用。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輸了對戰不會獲得任何獎勵，但贏得勝利則獲得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50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元的獎勵。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5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548695-3821-4988-B2AD-96D36F789A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F46BD857-14BA-483B-A834-228B021F51AF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對戰頁面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95FDBE-4413-E5AF-987A-07FAB08B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" y="1652490"/>
            <a:ext cx="7294136" cy="2959586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1045EBE-A0ED-1DCB-1A0A-712178E129D7}"/>
              </a:ext>
            </a:extLst>
          </p:cNvPr>
          <p:cNvSpPr/>
          <p:nvPr/>
        </p:nvSpPr>
        <p:spPr>
          <a:xfrm flipH="1">
            <a:off x="2504728" y="4889436"/>
            <a:ext cx="3170129" cy="525081"/>
          </a:xfrm>
          <a:prstGeom prst="wedgeRoundRectCallout">
            <a:avLst>
              <a:gd name="adj1" fmla="val 51043"/>
              <a:gd name="adj2" fmla="val -154187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與背包使用同樣的技術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57485E4-BF3C-43EA-1A53-2D09DC5B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76" y="1652490"/>
            <a:ext cx="2304256" cy="29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4068A1-6F54-3067-0448-E0E0299ABF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12963B-E93B-4EB3-96CD-64811CBA45E8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1825" y="160616"/>
            <a:ext cx="8642350" cy="68103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4EC628-6DAF-4BED-BECA-2577FE8AF0AD}"/>
              </a:ext>
            </a:extLst>
          </p:cNvPr>
          <p:cNvSpPr txBox="1"/>
          <p:nvPr/>
        </p:nvSpPr>
        <p:spPr>
          <a:xfrm>
            <a:off x="2792759" y="2229978"/>
            <a:ext cx="5130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743B169A-4157-4A45-A9E1-48C8A53BC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016948"/>
              </p:ext>
            </p:extLst>
          </p:nvPr>
        </p:nvGraphicFramePr>
        <p:xfrm>
          <a:off x="1676636" y="1196751"/>
          <a:ext cx="6552728" cy="4793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83DBF79-87AA-4EF7-5A42-157D8938A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60" y="1049857"/>
            <a:ext cx="7617296" cy="4033790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B872AC5-6DB5-416D-9D1F-8B520E87A8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0105CEFA-2B18-4043-8EB5-CD8FBE63F05B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對戰畫面</a:t>
            </a:r>
          </a:p>
        </p:txBody>
      </p:sp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6F5C436E-D42D-2316-14CE-C23EBF3E3928}"/>
              </a:ext>
            </a:extLst>
          </p:cNvPr>
          <p:cNvSpPr/>
          <p:nvPr/>
        </p:nvSpPr>
        <p:spPr>
          <a:xfrm flipH="1">
            <a:off x="5372414" y="2804211"/>
            <a:ext cx="3170129" cy="525081"/>
          </a:xfrm>
          <a:prstGeom prst="wedgeRoundRectCallout">
            <a:avLst>
              <a:gd name="adj1" fmla="val 6321"/>
              <a:gd name="adj2" fmla="val 125403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讀取關卡資料</a:t>
            </a: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B15E9383-74A8-F82A-4540-85CBA9754FCF}"/>
              </a:ext>
            </a:extLst>
          </p:cNvPr>
          <p:cNvSpPr/>
          <p:nvPr/>
        </p:nvSpPr>
        <p:spPr>
          <a:xfrm flipH="1">
            <a:off x="487615" y="2683428"/>
            <a:ext cx="3170129" cy="525081"/>
          </a:xfrm>
          <a:prstGeom prst="wedgeRoundRectCallout">
            <a:avLst>
              <a:gd name="adj1" fmla="val -823"/>
              <a:gd name="adj2" fmla="val 11262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讀取卡片數值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0B310D-0C51-67FD-5F34-6FB16381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784" y="4193655"/>
            <a:ext cx="4065655" cy="1149974"/>
          </a:xfrm>
          <a:prstGeom prst="rect">
            <a:avLst/>
          </a:prstGeom>
        </p:spPr>
      </p:pic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49D91161-DC48-BF84-743E-DCFED8779A19}"/>
              </a:ext>
            </a:extLst>
          </p:cNvPr>
          <p:cNvSpPr/>
          <p:nvPr/>
        </p:nvSpPr>
        <p:spPr>
          <a:xfrm flipH="1">
            <a:off x="848544" y="5227187"/>
            <a:ext cx="3170129" cy="525081"/>
          </a:xfrm>
          <a:prstGeom prst="wedgeRoundRectCallout">
            <a:avLst>
              <a:gd name="adj1" fmla="val -38930"/>
              <a:gd name="adj2" fmla="val -107855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贏得勝利</a:t>
            </a:r>
            <a:r>
              <a:rPr lang="en-US" altLang="zh-TW" dirty="0"/>
              <a:t>update</a:t>
            </a:r>
            <a:r>
              <a:rPr lang="zh-TW" altLang="en-US" dirty="0"/>
              <a:t>資料庫數據</a:t>
            </a:r>
          </a:p>
        </p:txBody>
      </p:sp>
    </p:spTree>
    <p:extLst>
      <p:ext uri="{BB962C8B-B14F-4D97-AF65-F5344CB8AC3E}">
        <p14:creationId xmlns:p14="http://schemas.microsoft.com/office/powerpoint/2010/main" val="12695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641AE8-F904-41EC-BFAD-1FDB7C44D4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B88040-9490-4993-9F5D-87EF6F904F52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FEFA2234-727E-405C-8C97-4242B20BB065}"/>
              </a:ext>
            </a:extLst>
          </p:cNvPr>
          <p:cNvSpPr txBox="1">
            <a:spLocks/>
          </p:cNvSpPr>
          <p:nvPr/>
        </p:nvSpPr>
        <p:spPr>
          <a:xfrm>
            <a:off x="0" y="41368"/>
            <a:ext cx="9201472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/>
              <a:t>   圖鑑頁面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79141C8-2013-238B-0D69-28BA01E6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6" y="1268760"/>
            <a:ext cx="4536504" cy="487163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D58E09-4E36-1BDC-25C6-512E36F0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96" y="1570678"/>
            <a:ext cx="3534268" cy="4267796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B2271C14-C30B-C634-2F52-AF42F9F819D4}"/>
              </a:ext>
            </a:extLst>
          </p:cNvPr>
          <p:cNvSpPr/>
          <p:nvPr/>
        </p:nvSpPr>
        <p:spPr>
          <a:xfrm flipH="1">
            <a:off x="5072637" y="1268760"/>
            <a:ext cx="3170129" cy="525081"/>
          </a:xfrm>
          <a:prstGeom prst="wedgeRoundRectCallout">
            <a:avLst>
              <a:gd name="adj1" fmla="val 764"/>
              <a:gd name="adj2" fmla="val 130195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輸入關鍵字搜尋</a:t>
            </a:r>
          </a:p>
        </p:txBody>
      </p:sp>
    </p:spTree>
    <p:extLst>
      <p:ext uri="{BB962C8B-B14F-4D97-AF65-F5344CB8AC3E}">
        <p14:creationId xmlns:p14="http://schemas.microsoft.com/office/powerpoint/2010/main" val="17209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b="1" i="0" dirty="0">
                <a:effectLst/>
                <a:latin typeface="Söhne"/>
              </a:rPr>
              <a:t>更新</a:t>
            </a:r>
            <a:r>
              <a:rPr lang="zh-TW" altLang="en-US" dirty="0">
                <a:latin typeface="Söhne"/>
              </a:rPr>
              <a:t>與未來</a:t>
            </a:r>
            <a:r>
              <a:rPr lang="zh-TW" altLang="en-US" b="1" i="0" dirty="0">
                <a:effectLst/>
                <a:latin typeface="Söhne"/>
              </a:rPr>
              <a:t>擴展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引入更多令人期待的卡片，豐富遊戲體驗。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推出多人對戰模式，拓展遊戲的多樣性。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創建遊戲內虛擬貨幣交易所，為玩家提供更多有趣的互動機會。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31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Söhne"/>
              </a:rPr>
              <a:t>實機操作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104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58656B-7993-5583-470E-5981C54B2F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A754DC-41A7-44BE-A2C8-3995C9896FE1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4068A1-6F54-3067-0448-E0E0299ABF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12963B-E93B-4EB3-96CD-64811CBA45E8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1825" y="160616"/>
            <a:ext cx="8642350" cy="681037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4EC628-6DAF-4BED-BECA-2577FE8AF0AD}"/>
              </a:ext>
            </a:extLst>
          </p:cNvPr>
          <p:cNvSpPr txBox="1"/>
          <p:nvPr/>
        </p:nvSpPr>
        <p:spPr>
          <a:xfrm>
            <a:off x="2792759" y="2229978"/>
            <a:ext cx="5130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743B169A-4157-4A45-A9E1-48C8A53BC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995593"/>
              </p:ext>
            </p:extLst>
          </p:nvPr>
        </p:nvGraphicFramePr>
        <p:xfrm>
          <a:off x="1676636" y="1196751"/>
          <a:ext cx="6552728" cy="4793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5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大綱</a:t>
            </a:r>
            <a:endParaRPr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zh-TW" altLang="en-US" sz="3200" b="0" i="0" dirty="0">
              <a:solidFill>
                <a:srgbClr val="FFC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3200" b="0" i="0" dirty="0">
                <a:solidFill>
                  <a:srgbClr val="FFC000"/>
                </a:solidFill>
                <a:effectLst/>
                <a:latin typeface="Söhne"/>
              </a:rPr>
              <a:t>《</a:t>
            </a:r>
            <a:r>
              <a:rPr lang="en-US" altLang="zh-TW" sz="3200" b="0" i="0" dirty="0" err="1">
                <a:solidFill>
                  <a:srgbClr val="FFC000"/>
                </a:solidFill>
                <a:effectLst/>
                <a:latin typeface="Söhne"/>
              </a:rPr>
              <a:t>Pokemon</a:t>
            </a:r>
            <a:r>
              <a:rPr lang="en-US" altLang="zh-TW" sz="3200" b="0" i="0" dirty="0">
                <a:solidFill>
                  <a:srgbClr val="FFC000"/>
                </a:solidFill>
                <a:effectLst/>
                <a:latin typeface="Söhne"/>
              </a:rPr>
              <a:t>》</a:t>
            </a: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是一款</a:t>
            </a:r>
            <a:r>
              <a:rPr lang="en-US" altLang="zh-TW" sz="3200" b="0" i="0" dirty="0" err="1">
                <a:solidFill>
                  <a:srgbClr val="FFC000"/>
                </a:solidFill>
                <a:effectLst/>
                <a:latin typeface="Söhne"/>
              </a:rPr>
              <a:t>Gamefi</a:t>
            </a: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區塊鏈遊戲。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玩家的目標：收集寶可夢、派遣寶可夢參與挖礦和戰鬥競技。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結合區塊鏈技術、</a:t>
            </a:r>
            <a:r>
              <a:rPr lang="en-US" altLang="zh-TW" sz="3200" b="0" i="0" dirty="0">
                <a:solidFill>
                  <a:srgbClr val="FFC000"/>
                </a:solidFill>
                <a:effectLst/>
                <a:latin typeface="Söhne"/>
              </a:rPr>
              <a:t>NFT</a:t>
            </a: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代幣、卡片抽選、卡片藝術、多樣化遊戲元素。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提供娛樂體驗和</a:t>
            </a:r>
            <a:r>
              <a:rPr lang="en-US" altLang="zh-TW" sz="3200" b="0" i="0" dirty="0">
                <a:solidFill>
                  <a:srgbClr val="FFC000"/>
                </a:solidFill>
                <a:effectLst/>
                <a:latin typeface="Söhne"/>
              </a:rPr>
              <a:t>"Play and Earn"</a:t>
            </a:r>
            <a:r>
              <a:rPr lang="zh-TW" altLang="en-US" sz="3200" b="0" i="0" dirty="0">
                <a:solidFill>
                  <a:srgbClr val="FFC000"/>
                </a:solidFill>
                <a:effectLst/>
                <a:latin typeface="Söhne"/>
              </a:rPr>
              <a:t>潛在收益機會。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製作動機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zh-TW" altLang="en-US" sz="3200" b="0" i="0" dirty="0">
              <a:solidFill>
                <a:srgbClr val="FFC000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sz="4400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814297-E3AB-57FE-F344-B25537B46184}"/>
              </a:ext>
            </a:extLst>
          </p:cNvPr>
          <p:cNvSpPr txBox="1"/>
          <p:nvPr/>
        </p:nvSpPr>
        <p:spPr>
          <a:xfrm>
            <a:off x="920400" y="1772816"/>
            <a:ext cx="792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20000"/>
            <a:r>
              <a:rPr lang="zh-TW" altLang="en-US" sz="2400" dirty="0">
                <a:solidFill>
                  <a:srgbClr val="FFC000"/>
                </a:solidFill>
              </a:rPr>
              <a:t>在2021年，一種新型的遊戲引起了我們團隊的關注，這就是基於區塊鏈技術的遊戲。簡單來說，這種遊戲允許玩家在遊戲中真正擁有和控制他們的資源，而不是像傳統遊戲那樣完全依賴遊戲公司的伺服器。這種新型遊戲的概念和傳統遊戲有很大的不同。受此啟發，我們決定嘗試開發這樣的遊戲，期待深入了解和學習這一新技術。</a:t>
            </a:r>
          </a:p>
        </p:txBody>
      </p:sp>
    </p:spTree>
    <p:extLst>
      <p:ext uri="{BB962C8B-B14F-4D97-AF65-F5344CB8AC3E}">
        <p14:creationId xmlns:p14="http://schemas.microsoft.com/office/powerpoint/2010/main" val="211897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b="1" i="0" dirty="0">
                <a:solidFill>
                  <a:srgbClr val="FFC000"/>
                </a:solidFill>
                <a:effectLst/>
                <a:latin typeface="Söhne"/>
              </a:rPr>
              <a:t>遊戲規則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初始贈送</a:t>
            </a:r>
            <a:r>
              <a:rPr lang="en-US" altLang="zh-TW" b="0" i="0" dirty="0">
                <a:solidFill>
                  <a:srgbClr val="FFC000"/>
                </a:solidFill>
                <a:effectLst/>
                <a:latin typeface="Söhne"/>
              </a:rPr>
              <a:t>100</a:t>
            </a: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單位遊戲幣，用於抽取寶可夢卡片。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寶可夢可置於礦場挖礦或用於戰鬥競技。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FFC000"/>
                </a:solidFill>
                <a:effectLst/>
                <a:latin typeface="Söhne"/>
              </a:rPr>
              <a:t>注意：寶可夢無法同時挖礦和戰鬥。</a:t>
            </a: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96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488504" y="7031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  <a:latin typeface="Söhne"/>
              </a:rPr>
              <a:t>技術架構</a:t>
            </a:r>
            <a:r>
              <a:rPr lang="zh-TW" altLang="en-US" dirty="0">
                <a:latin typeface="Söhne"/>
              </a:rPr>
              <a:t>、工具</a:t>
            </a:r>
            <a:r>
              <a:rPr lang="zh-TW" altLang="en-US" dirty="0">
                <a:solidFill>
                  <a:srgbClr val="FFC000"/>
                </a:solidFill>
                <a:latin typeface="Söhne"/>
              </a:rPr>
              <a:t>圖</a:t>
            </a: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8" name="箭號: 向左 17">
            <a:extLst>
              <a:ext uri="{FF2B5EF4-FFF2-40B4-BE49-F238E27FC236}">
                <a16:creationId xmlns:a16="http://schemas.microsoft.com/office/drawing/2014/main" id="{A6849E85-4A69-714A-1BF5-8EE7F7714AE8}"/>
              </a:ext>
            </a:extLst>
          </p:cNvPr>
          <p:cNvSpPr/>
          <p:nvPr/>
        </p:nvSpPr>
        <p:spPr>
          <a:xfrm>
            <a:off x="4999120" y="1441023"/>
            <a:ext cx="1008112" cy="284446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2CDE5B61-103D-FDCB-3102-36C35711CBED}"/>
              </a:ext>
            </a:extLst>
          </p:cNvPr>
          <p:cNvSpPr/>
          <p:nvPr/>
        </p:nvSpPr>
        <p:spPr>
          <a:xfrm>
            <a:off x="1834558" y="1197594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C0923EF-E812-EFBB-CD0B-1321A6C6D7E1}"/>
              </a:ext>
            </a:extLst>
          </p:cNvPr>
          <p:cNvGrpSpPr/>
          <p:nvPr/>
        </p:nvGrpSpPr>
        <p:grpSpPr>
          <a:xfrm>
            <a:off x="6812502" y="745663"/>
            <a:ext cx="1367827" cy="1799206"/>
            <a:chOff x="5121304" y="608597"/>
            <a:chExt cx="1367827" cy="1799206"/>
          </a:xfrm>
        </p:grpSpPr>
        <p:pic>
          <p:nvPicPr>
            <p:cNvPr id="8" name="圖片 7" descr="一張含有 圓形, 圖形, 螢幕擷取畫面, 藝術 的圖片&#10;&#10;自動產生的描述">
              <a:extLst>
                <a:ext uri="{FF2B5EF4-FFF2-40B4-BE49-F238E27FC236}">
                  <a16:creationId xmlns:a16="http://schemas.microsoft.com/office/drawing/2014/main" id="{3B4CAD45-B4D5-1580-675F-7C978D52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304" y="608597"/>
              <a:ext cx="1367827" cy="1367827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9C1F7DD-1CFD-60C5-F39B-B5E91D593180}"/>
                </a:ext>
              </a:extLst>
            </p:cNvPr>
            <p:cNvSpPr/>
            <p:nvPr/>
          </p:nvSpPr>
          <p:spPr>
            <a:xfrm>
              <a:off x="5445472" y="2103361"/>
              <a:ext cx="719490" cy="304442"/>
            </a:xfrm>
            <a:prstGeom prst="rect">
              <a:avLst/>
            </a:prstGeom>
            <a:noFill/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rgbClr val="00B0F0"/>
                  </a:solidFill>
                </a:rPr>
                <a:t>user</a:t>
              </a:r>
              <a:endParaRPr lang="zh-TW" alt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BD95AD81-499C-9309-6521-89E62139067D}"/>
              </a:ext>
            </a:extLst>
          </p:cNvPr>
          <p:cNvSpPr/>
          <p:nvPr/>
        </p:nvSpPr>
        <p:spPr>
          <a:xfrm>
            <a:off x="6677134" y="4433486"/>
            <a:ext cx="685026" cy="28444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912C902-F7A8-A9C7-D721-08927A939DFB}"/>
              </a:ext>
            </a:extLst>
          </p:cNvPr>
          <p:cNvGrpSpPr/>
          <p:nvPr/>
        </p:nvGrpSpPr>
        <p:grpSpPr>
          <a:xfrm>
            <a:off x="272132" y="3409053"/>
            <a:ext cx="6336856" cy="3012755"/>
            <a:chOff x="944604" y="3414532"/>
            <a:chExt cx="6336856" cy="3012755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8113CD47-4314-7C2B-67E4-7D99DCA530C7}"/>
                </a:ext>
              </a:extLst>
            </p:cNvPr>
            <p:cNvSpPr/>
            <p:nvPr/>
          </p:nvSpPr>
          <p:spPr>
            <a:xfrm>
              <a:off x="944604" y="3414532"/>
              <a:ext cx="6336856" cy="2306468"/>
            </a:xfrm>
            <a:prstGeom prst="roundRect">
              <a:avLst/>
            </a:prstGeom>
            <a:noFill/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highlight>
                  <a:srgbClr val="323E1A"/>
                </a:highlight>
              </a:endParaRPr>
            </a:p>
          </p:txBody>
        </p:sp>
        <p:sp>
          <p:nvSpPr>
            <p:cNvPr id="44" name="箭號: 上彎 43">
              <a:extLst>
                <a:ext uri="{FF2B5EF4-FFF2-40B4-BE49-F238E27FC236}">
                  <a16:creationId xmlns:a16="http://schemas.microsoft.com/office/drawing/2014/main" id="{8C92833C-4C21-87E7-3871-CB257D13084A}"/>
                </a:ext>
              </a:extLst>
            </p:cNvPr>
            <p:cNvSpPr/>
            <p:nvPr/>
          </p:nvSpPr>
          <p:spPr>
            <a:xfrm>
              <a:off x="3152364" y="5809198"/>
              <a:ext cx="2897760" cy="618089"/>
            </a:xfrm>
            <a:prstGeom prst="bentUp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4C8809EB-77B7-B2D9-6B1E-AD75F8D41627}"/>
                </a:ext>
              </a:extLst>
            </p:cNvPr>
            <p:cNvSpPr/>
            <p:nvPr/>
          </p:nvSpPr>
          <p:spPr>
            <a:xfrm>
              <a:off x="944604" y="4085977"/>
              <a:ext cx="2800072" cy="875206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i="0" dirty="0">
                  <a:solidFill>
                    <a:schemeClr val="bg2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 Object</a:t>
              </a:r>
              <a:endParaRPr lang="zh-TW" alt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BD95F51D-FDE6-309B-8761-E44927920BB7}"/>
                </a:ext>
              </a:extLst>
            </p:cNvPr>
            <p:cNvSpPr/>
            <p:nvPr/>
          </p:nvSpPr>
          <p:spPr>
            <a:xfrm>
              <a:off x="3795010" y="4138078"/>
              <a:ext cx="843869" cy="284446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5401D1C6-8617-567F-821B-7391EAD3C780}"/>
                </a:ext>
              </a:extLst>
            </p:cNvPr>
            <p:cNvSpPr/>
            <p:nvPr/>
          </p:nvSpPr>
          <p:spPr>
            <a:xfrm>
              <a:off x="4747219" y="3646721"/>
              <a:ext cx="2504610" cy="875206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i="0" dirty="0">
                  <a:solidFill>
                    <a:schemeClr val="bg2">
                      <a:lumMod val="1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Middleware</a:t>
              </a:r>
              <a:endParaRPr lang="zh-TW" alt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0B90743-CC40-89A2-C189-51B3872600EF}"/>
                </a:ext>
              </a:extLst>
            </p:cNvPr>
            <p:cNvSpPr/>
            <p:nvPr/>
          </p:nvSpPr>
          <p:spPr>
            <a:xfrm>
              <a:off x="4778154" y="4721381"/>
              <a:ext cx="2463010" cy="792093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routes</a:t>
              </a:r>
              <a:endParaRPr lang="zh-TW" altLang="en-US" sz="28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箭號: 向左 56">
              <a:extLst>
                <a:ext uri="{FF2B5EF4-FFF2-40B4-BE49-F238E27FC236}">
                  <a16:creationId xmlns:a16="http://schemas.microsoft.com/office/drawing/2014/main" id="{5191DAC4-B4D2-5186-3656-96CD36F58AE6}"/>
                </a:ext>
              </a:extLst>
            </p:cNvPr>
            <p:cNvSpPr/>
            <p:nvPr/>
          </p:nvSpPr>
          <p:spPr>
            <a:xfrm>
              <a:off x="3690594" y="4653774"/>
              <a:ext cx="919039" cy="284446"/>
            </a:xfrm>
            <a:prstGeom prst="lef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1C66EAC-D238-7679-97C3-4BCF45BF31D7}"/>
                </a:ext>
              </a:extLst>
            </p:cNvPr>
            <p:cNvSpPr txBox="1"/>
            <p:nvPr/>
          </p:nvSpPr>
          <p:spPr>
            <a:xfrm>
              <a:off x="2953780" y="5858501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B0F0"/>
                  </a:solidFill>
                </a:rPr>
                <a:t>EXPRESS</a:t>
              </a:r>
              <a:endParaRPr lang="zh-TW" altLang="en-US" dirty="0" err="1">
                <a:solidFill>
                  <a:srgbClr val="00B0F0"/>
                </a:solidFill>
              </a:endParaRPr>
            </a:p>
          </p:txBody>
        </p:sp>
      </p:grp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85374587-9E7A-5BCF-7FF2-EC5EF5926B6A}"/>
              </a:ext>
            </a:extLst>
          </p:cNvPr>
          <p:cNvSpPr/>
          <p:nvPr/>
        </p:nvSpPr>
        <p:spPr>
          <a:xfrm>
            <a:off x="2916112" y="2109967"/>
            <a:ext cx="312183" cy="900607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881114-9AB6-1BAA-766B-2B9E2182B9E4}"/>
              </a:ext>
            </a:extLst>
          </p:cNvPr>
          <p:cNvSpPr/>
          <p:nvPr/>
        </p:nvSpPr>
        <p:spPr>
          <a:xfrm>
            <a:off x="2470680" y="3153075"/>
            <a:ext cx="1220193" cy="47961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FB34C971-B27A-EF6E-20D2-7DB56B5F3639}"/>
              </a:ext>
            </a:extLst>
          </p:cNvPr>
          <p:cNvSpPr/>
          <p:nvPr/>
        </p:nvSpPr>
        <p:spPr>
          <a:xfrm>
            <a:off x="7402456" y="4161436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TW" altLang="en-US" sz="3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8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259996" y="1016732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060C7AA-CE26-894B-3636-D679BE5523D9}"/>
              </a:ext>
            </a:extLst>
          </p:cNvPr>
          <p:cNvSpPr/>
          <p:nvPr/>
        </p:nvSpPr>
        <p:spPr>
          <a:xfrm>
            <a:off x="7402456" y="4161436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TW" altLang="en-US" sz="3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50C3ACD7-47F9-FFB5-AF3E-881537F546E0}"/>
              </a:ext>
            </a:extLst>
          </p:cNvPr>
          <p:cNvSpPr/>
          <p:nvPr/>
        </p:nvSpPr>
        <p:spPr>
          <a:xfrm>
            <a:off x="1834558" y="1197594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0A6DE41-47FC-C597-013A-C959052B740F}"/>
              </a:ext>
            </a:extLst>
          </p:cNvPr>
          <p:cNvSpPr/>
          <p:nvPr/>
        </p:nvSpPr>
        <p:spPr>
          <a:xfrm>
            <a:off x="2470680" y="3153075"/>
            <a:ext cx="1220193" cy="47961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</a:p>
        </p:txBody>
      </p:sp>
      <p:sp>
        <p:nvSpPr>
          <p:cNvPr id="34" name="標題 3">
            <a:extLst>
              <a:ext uri="{FF2B5EF4-FFF2-40B4-BE49-F238E27FC236}">
                <a16:creationId xmlns:a16="http://schemas.microsoft.com/office/drawing/2014/main" id="{D0A2F92C-41B5-3D45-4694-AADEBA13DD77}"/>
              </a:ext>
            </a:extLst>
          </p:cNvPr>
          <p:cNvSpPr txBox="1">
            <a:spLocks/>
          </p:cNvSpPr>
          <p:nvPr/>
        </p:nvSpPr>
        <p:spPr>
          <a:xfrm>
            <a:off x="488504" y="70318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>
                <a:latin typeface="Söhne"/>
              </a:rPr>
              <a:t>技術架構、工具圖</a:t>
            </a:r>
            <a:endParaRPr lang="zh-TW" altLang="en-US" b="0" dirty="0">
              <a:latin typeface="Söhne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C95CB79-C1FB-BF7A-8E91-8CB6502F3BB1}"/>
              </a:ext>
            </a:extLst>
          </p:cNvPr>
          <p:cNvSpPr/>
          <p:nvPr/>
        </p:nvSpPr>
        <p:spPr>
          <a:xfrm>
            <a:off x="485759" y="5200458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0748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69807 -0.06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4" y="-3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256E-6 2.96296E-6 L -0.13685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43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41E-6 4.07407E-6 L -0.14487 -0.084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4" y="-42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488504" y="70318"/>
            <a:ext cx="8640960" cy="6926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n-US" altLang="zh-TW" b="0" dirty="0">
                <a:latin typeface="Söhne"/>
              </a:rPr>
            </a:b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rgbClr val="FFC000"/>
              </a:solidFill>
              <a:effectLst/>
              <a:latin typeface="Söhne"/>
            </a:endParaRPr>
          </a:p>
          <a:p>
            <a:pPr marL="0" indent="0">
              <a:lnSpc>
                <a:spcPts val="3600"/>
              </a:lnSpc>
              <a:buNone/>
            </a:pP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2023</a:t>
            </a:fld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4625AD9F-98C3-0956-8746-53E26E334CA4}"/>
              </a:ext>
            </a:extLst>
          </p:cNvPr>
          <p:cNvSpPr/>
          <p:nvPr/>
        </p:nvSpPr>
        <p:spPr>
          <a:xfrm>
            <a:off x="485760" y="3717507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zh-TW" altLang="en-US" sz="3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2A85FF4-D96D-B1A1-9195-6A78F5270DE1}"/>
              </a:ext>
            </a:extLst>
          </p:cNvPr>
          <p:cNvSpPr/>
          <p:nvPr/>
        </p:nvSpPr>
        <p:spPr>
          <a:xfrm>
            <a:off x="488504" y="1196752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前端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9D47CC3B-6A5F-3ABE-1BBB-A89F738DE02B}"/>
              </a:ext>
            </a:extLst>
          </p:cNvPr>
          <p:cNvSpPr/>
          <p:nvPr/>
        </p:nvSpPr>
        <p:spPr>
          <a:xfrm>
            <a:off x="1032058" y="2565961"/>
            <a:ext cx="1220193" cy="47961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後端</a:t>
            </a:r>
          </a:p>
        </p:txBody>
      </p:sp>
      <p:pic>
        <p:nvPicPr>
          <p:cNvPr id="24" name="圖片 23" descr="一張含有 設計 的圖片&#10;&#10;自動產生的描述">
            <a:extLst>
              <a:ext uri="{FF2B5EF4-FFF2-40B4-BE49-F238E27FC236}">
                <a16:creationId xmlns:a16="http://schemas.microsoft.com/office/drawing/2014/main" id="{DCA0D1B3-F25D-05A3-B834-53EF0FCE3A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970561"/>
            <a:ext cx="2088232" cy="1223685"/>
          </a:xfrm>
          <a:prstGeom prst="rect">
            <a:avLst/>
          </a:prstGeom>
        </p:spPr>
      </p:pic>
      <p:pic>
        <p:nvPicPr>
          <p:cNvPr id="26" name="圖片 25" descr="一張含有 卡通, 圖形, 設計 的圖片&#10;&#10;自動產生的描述">
            <a:extLst>
              <a:ext uri="{FF2B5EF4-FFF2-40B4-BE49-F238E27FC236}">
                <a16:creationId xmlns:a16="http://schemas.microsoft.com/office/drawing/2014/main" id="{4D222D87-0D41-F3BB-F67E-690FA935D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65" y="3391468"/>
            <a:ext cx="1584176" cy="1584176"/>
          </a:xfrm>
          <a:prstGeom prst="rect">
            <a:avLst/>
          </a:prstGeom>
        </p:spPr>
      </p:pic>
      <p:pic>
        <p:nvPicPr>
          <p:cNvPr id="28" name="圖片 27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1A41B351-9465-3264-7FA7-F45C0D37B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833" y="1252013"/>
            <a:ext cx="1282541" cy="786506"/>
          </a:xfrm>
          <a:prstGeom prst="rect">
            <a:avLst/>
          </a:prstGeom>
        </p:spPr>
      </p:pic>
      <p:pic>
        <p:nvPicPr>
          <p:cNvPr id="30" name="圖片 29" descr="一張含有 字型, 圖形, 標誌, 平面設計 的圖片&#10;&#10;自動產生的描述">
            <a:extLst>
              <a:ext uri="{FF2B5EF4-FFF2-40B4-BE49-F238E27FC236}">
                <a16:creationId xmlns:a16="http://schemas.microsoft.com/office/drawing/2014/main" id="{AC911687-AE7B-B012-F0E5-C585F48E3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77" y="2304111"/>
            <a:ext cx="1661109" cy="797462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2EF2F6DC-7079-F326-8586-FD720D7F62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69" y="5143275"/>
            <a:ext cx="1121779" cy="1101587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71FC4ED-0137-0EC2-762B-107C25E5AC58}"/>
              </a:ext>
            </a:extLst>
          </p:cNvPr>
          <p:cNvSpPr/>
          <p:nvPr/>
        </p:nvSpPr>
        <p:spPr>
          <a:xfrm>
            <a:off x="4451989" y="2605247"/>
            <a:ext cx="166110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EXPRESS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4A733660-F758-7818-78DA-147580FC6A6C}"/>
              </a:ext>
            </a:extLst>
          </p:cNvPr>
          <p:cNvSpPr/>
          <p:nvPr/>
        </p:nvSpPr>
        <p:spPr>
          <a:xfrm>
            <a:off x="485759" y="5200458"/>
            <a:ext cx="2448271" cy="771305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2">
                    <a:lumMod val="1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其他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C90ECE6-28BA-B7F4-6FCD-D25D37CD4A86}"/>
              </a:ext>
            </a:extLst>
          </p:cNvPr>
          <p:cNvSpPr/>
          <p:nvPr/>
        </p:nvSpPr>
        <p:spPr>
          <a:xfrm>
            <a:off x="5097016" y="4103159"/>
            <a:ext cx="171817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ngrok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9" name="圖片 48" descr="一張含有 圖形, 螢幕擷取畫面, 字型, 符號 的圖片&#10;&#10;自動產生的描述">
            <a:extLst>
              <a:ext uri="{FF2B5EF4-FFF2-40B4-BE49-F238E27FC236}">
                <a16:creationId xmlns:a16="http://schemas.microsoft.com/office/drawing/2014/main" id="{488645F0-797E-E8EC-5C5E-07F2E81642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4968979"/>
            <a:ext cx="1584177" cy="1584177"/>
          </a:xfrm>
          <a:prstGeom prst="rect">
            <a:avLst/>
          </a:prstGeom>
        </p:spPr>
      </p:pic>
      <p:pic>
        <p:nvPicPr>
          <p:cNvPr id="51" name="圖片 50" descr="一張含有 圖形, 美工圖案, 平面設計, 頭骨 的圖片&#10;&#10;自動產生的描述">
            <a:extLst>
              <a:ext uri="{FF2B5EF4-FFF2-40B4-BE49-F238E27FC236}">
                <a16:creationId xmlns:a16="http://schemas.microsoft.com/office/drawing/2014/main" id="{90A82D91-76B2-063D-D097-A6397B04E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42" y="4861589"/>
            <a:ext cx="1813750" cy="1812011"/>
          </a:xfrm>
          <a:prstGeom prst="rect">
            <a:avLst/>
          </a:prstGeom>
        </p:spPr>
      </p:pic>
      <p:pic>
        <p:nvPicPr>
          <p:cNvPr id="58" name="圖片 57" descr="一張含有 貓, 美工圖案 的圖片&#10;&#10;自動產生的描述">
            <a:extLst>
              <a:ext uri="{FF2B5EF4-FFF2-40B4-BE49-F238E27FC236}">
                <a16:creationId xmlns:a16="http://schemas.microsoft.com/office/drawing/2014/main" id="{A6529DFC-05C7-CB1A-611C-392181EBA8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27" y="4657482"/>
            <a:ext cx="1895674" cy="1895674"/>
          </a:xfrm>
          <a:prstGeom prst="rect">
            <a:avLst/>
          </a:prstGeom>
        </p:spPr>
      </p:pic>
      <p:sp>
        <p:nvSpPr>
          <p:cNvPr id="61" name="標題 3">
            <a:extLst>
              <a:ext uri="{FF2B5EF4-FFF2-40B4-BE49-F238E27FC236}">
                <a16:creationId xmlns:a16="http://schemas.microsoft.com/office/drawing/2014/main" id="{ABEC7E94-7FB2-1CC1-1BCA-CF07545757D4}"/>
              </a:ext>
            </a:extLst>
          </p:cNvPr>
          <p:cNvSpPr txBox="1">
            <a:spLocks/>
          </p:cNvSpPr>
          <p:nvPr/>
        </p:nvSpPr>
        <p:spPr>
          <a:xfrm>
            <a:off x="488504" y="73893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dirty="0">
                <a:latin typeface="Söhne"/>
              </a:rPr>
              <a:t>技術架構、工具圖</a:t>
            </a:r>
            <a:endParaRPr lang="zh-TW" altLang="en-US" b="0" dirty="0">
              <a:latin typeface="Söhne"/>
            </a:endParaRPr>
          </a:p>
        </p:txBody>
      </p:sp>
      <p:pic>
        <p:nvPicPr>
          <p:cNvPr id="63" name="圖片 62" descr="一張含有 文字, 圖形, 字型, 設計 的圖片&#10;&#10;自動產生的描述">
            <a:extLst>
              <a:ext uri="{FF2B5EF4-FFF2-40B4-BE49-F238E27FC236}">
                <a16:creationId xmlns:a16="http://schemas.microsoft.com/office/drawing/2014/main" id="{068C3192-F182-6193-F045-5F0A821A2F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276" y="2402622"/>
            <a:ext cx="1112325" cy="1112325"/>
          </a:xfrm>
          <a:prstGeom prst="rect">
            <a:avLst/>
          </a:prstGeom>
        </p:spPr>
      </p:pic>
      <p:pic>
        <p:nvPicPr>
          <p:cNvPr id="65" name="圖片 64" descr="一張含有 符號, 圖形, 標誌, 字型 的圖片&#10;&#10;自動產生的描述">
            <a:extLst>
              <a:ext uri="{FF2B5EF4-FFF2-40B4-BE49-F238E27FC236}">
                <a16:creationId xmlns:a16="http://schemas.microsoft.com/office/drawing/2014/main" id="{BEC7F6A5-D9A2-4C24-2D61-F1F0E06877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43" y="2167077"/>
            <a:ext cx="1494956" cy="1494956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353576FC-D6E5-B4C1-9BC7-7769669562E0}"/>
              </a:ext>
            </a:extLst>
          </p:cNvPr>
          <p:cNvSpPr/>
          <p:nvPr/>
        </p:nvSpPr>
        <p:spPr>
          <a:xfrm>
            <a:off x="8315364" y="2727951"/>
            <a:ext cx="171817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restful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7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67" grpId="0"/>
    </p:bldLst>
  </p:timing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Words>699</Words>
  <Application>Microsoft Office PowerPoint</Application>
  <PresentationFormat>A4 紙張 (210x297 公釐)</PresentationFormat>
  <Paragraphs>144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Söhne</vt:lpstr>
      <vt:lpstr>微軟正黑體</vt:lpstr>
      <vt:lpstr>標楷體</vt:lpstr>
      <vt:lpstr>Arial</vt:lpstr>
      <vt:lpstr>Calibri</vt:lpstr>
      <vt:lpstr>Times New Roman</vt:lpstr>
      <vt:lpstr>Wingdings</vt:lpstr>
      <vt:lpstr>2020簡報範本_light</vt:lpstr>
      <vt:lpstr>挖礦遊戲</vt:lpstr>
      <vt:lpstr>小組成員與分工介紹</vt:lpstr>
      <vt:lpstr>小組成員與分工介紹</vt:lpstr>
      <vt:lpstr>大綱</vt:lpstr>
      <vt:lpstr>製作動機</vt:lpstr>
      <vt:lpstr>遊戲規則</vt:lpstr>
      <vt:lpstr>技術架構、工具圖</vt:lpstr>
      <vt:lpstr>PowerPoint 簡報</vt:lpstr>
      <vt:lpstr> </vt:lpstr>
      <vt:lpstr>PowerPoint 簡報</vt:lpstr>
      <vt:lpstr>PowerPoint 簡報</vt:lpstr>
      <vt:lpstr>抽卡系統</vt:lpstr>
      <vt:lpstr>PowerPoint 簡報</vt:lpstr>
      <vt:lpstr>背包系統</vt:lpstr>
      <vt:lpstr>PowerPoint 簡報</vt:lpstr>
      <vt:lpstr>挖礦系統</vt:lpstr>
      <vt:lpstr>PowerPoint 簡報</vt:lpstr>
      <vt:lpstr>對戰系統</vt:lpstr>
      <vt:lpstr>PowerPoint 簡報</vt:lpstr>
      <vt:lpstr>PowerPoint 簡報</vt:lpstr>
      <vt:lpstr>PowerPoint 簡報</vt:lpstr>
      <vt:lpstr>更新與未來擴展</vt:lpstr>
      <vt:lpstr>實機操作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冠良 陳</cp:lastModifiedBy>
  <cp:revision>95</cp:revision>
  <dcterms:created xsi:type="dcterms:W3CDTF">2021-04-12T00:49:08Z</dcterms:created>
  <dcterms:modified xsi:type="dcterms:W3CDTF">2023-10-11T03:38:33Z</dcterms:modified>
  <cp:category/>
</cp:coreProperties>
</file>